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  <p:sldMasterId id="2147483648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F2E"/>
    <a:srgbClr val="3E3C56"/>
    <a:srgbClr val="000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9"/>
    <p:restoredTop sz="93848"/>
  </p:normalViewPr>
  <p:slideViewPr>
    <p:cSldViewPr snapToGrid="0">
      <p:cViewPr varScale="1">
        <p:scale>
          <a:sx n="113" d="100"/>
          <a:sy n="113" d="100"/>
        </p:scale>
        <p:origin x="1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E224B-9133-3D42-AF6D-07ACE4AEC64A}" type="datetimeFigureOut">
              <a:rPr lang="de-DE" smtClean="0"/>
              <a:t>28.12.25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AAB78-D7EA-5D4F-8C28-064653609B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721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**Frequenz- :**</a:t>
            </a:r>
          </a:p>
          <a:p>
            <a:r>
              <a:t>- Instagram: 3–4 Beiträge/Woche</a:t>
            </a:r>
          </a:p>
          <a:p>
            <a:r>
              <a:t>- Facebook: 2–3 Beiträge/Woche</a:t>
            </a:r>
          </a:p>
          <a:p>
            <a:r>
              <a:t>- LinkedIn: 1–2 Beiträge/Woche</a:t>
            </a:r>
          </a:p>
          <a:p>
            <a:r>
              <a:t>- XING: 1 Nachtrag/Woche</a:t>
            </a:r>
          </a:p>
          <a:p>
            <a:r>
              <a:t>Beispiel Woche: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| **Kanal** | **Rolle** |</a:t>
            </a:r>
          </a:p>
          <a:p>
            <a:r>
              <a:t>| --- | --- |</a:t>
            </a:r>
          </a:p>
          <a:p>
            <a:r>
              <a:t>| Instagram | Inspiration, Lebensstil, Geschichtenerzählen |</a:t>
            </a:r>
          </a:p>
          <a:p>
            <a:r>
              <a:t>| Facebook | Erklärung, FAQs, Kommentare |</a:t>
            </a:r>
          </a:p>
          <a:p>
            <a:r>
              <a:t>| LinkedIn | Seriosität, Expertise |</a:t>
            </a:r>
          </a:p>
          <a:p>
            <a:r>
              <a:t>| XING | Absicherung für Berufstätige |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353278-50E0-22C2-2606-39DA25B7D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A9F3270-74B2-203B-BDB2-FABBF655B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41A9A1-3C49-2F39-64FD-A6FA57B5D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F9D0-3473-7C4D-8C2C-7C78DA569570}" type="datetimeFigureOut">
              <a:rPr lang="de-DE" smtClean="0"/>
              <a:t>28.12.25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7FE7BF-4FC1-1D07-4998-6E8E356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4996C3-F9B8-3655-0E46-C101F35FE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1235-20EF-324F-A07B-6F30F1430C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5835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BA329-3D31-A95D-E3C0-2DA7BFE87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45BED9C-73B7-D07D-7E46-F17C119AD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2E1B7B-A5C0-41B3-C6EC-FC3E9F4B5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F9D0-3473-7C4D-8C2C-7C78DA569570}" type="datetimeFigureOut">
              <a:rPr lang="de-DE" smtClean="0"/>
              <a:t>28.12.25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9785CB-677D-3E4C-104B-C88A2648B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5C925D-2F29-1E99-AA09-3FC2F61D3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1235-20EF-324F-A07B-6F30F1430C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288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829C54A-7611-C177-D64E-C3E8F9CCF7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BE9283F-2572-D242-C7B3-62CB77BAD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9B7446-3E25-5F8B-DF96-B50399D4C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F9D0-3473-7C4D-8C2C-7C78DA569570}" type="datetimeFigureOut">
              <a:rPr lang="de-DE" smtClean="0"/>
              <a:t>28.12.25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0AE27D-1C3E-D528-FF2F-A1B094E50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0646D3-12E8-F219-F258-0D9FEF51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1235-20EF-324F-A07B-6F30F1430C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7178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3;p2">
            <a:extLst>
              <a:ext uri="{FF2B5EF4-FFF2-40B4-BE49-F238E27FC236}">
                <a16:creationId xmlns:a16="http://schemas.microsoft.com/office/drawing/2014/main" id="{F62EA1AF-DE3E-DB83-1239-CF8D9CE34B04}"/>
              </a:ext>
            </a:extLst>
          </p:cNvPr>
          <p:cNvGrpSpPr/>
          <p:nvPr userDrawn="1"/>
        </p:nvGrpSpPr>
        <p:grpSpPr>
          <a:xfrm>
            <a:off x="7132416" y="230819"/>
            <a:ext cx="4841383" cy="6375845"/>
            <a:chOff x="903725" y="1150300"/>
            <a:chExt cx="2556500" cy="3366775"/>
          </a:xfrm>
        </p:grpSpPr>
        <p:sp>
          <p:nvSpPr>
            <p:cNvPr id="4" name="Google Shape;14;p2">
              <a:extLst>
                <a:ext uri="{FF2B5EF4-FFF2-40B4-BE49-F238E27FC236}">
                  <a16:creationId xmlns:a16="http://schemas.microsoft.com/office/drawing/2014/main" id="{DA452E7F-B91D-DC2F-8747-AB43EE6424BB}"/>
                </a:ext>
              </a:extLst>
            </p:cNvPr>
            <p:cNvSpPr/>
            <p:nvPr/>
          </p:nvSpPr>
          <p:spPr>
            <a:xfrm>
              <a:off x="903725" y="1150300"/>
              <a:ext cx="770425" cy="770425"/>
            </a:xfrm>
            <a:custGeom>
              <a:avLst/>
              <a:gdLst/>
              <a:ahLst/>
              <a:cxnLst/>
              <a:rect l="l" t="t" r="r" b="b"/>
              <a:pathLst>
                <a:path w="30817" h="30817" extrusionOk="0">
                  <a:moveTo>
                    <a:pt x="15409" y="0"/>
                  </a:moveTo>
                  <a:cubicBezTo>
                    <a:pt x="6907" y="0"/>
                    <a:pt x="1" y="6883"/>
                    <a:pt x="1" y="15408"/>
                  </a:cubicBezTo>
                  <a:cubicBezTo>
                    <a:pt x="1" y="23910"/>
                    <a:pt x="6907" y="30816"/>
                    <a:pt x="15409" y="30816"/>
                  </a:cubicBezTo>
                  <a:cubicBezTo>
                    <a:pt x="23910" y="30816"/>
                    <a:pt x="30817" y="23910"/>
                    <a:pt x="30817" y="15408"/>
                  </a:cubicBezTo>
                  <a:cubicBezTo>
                    <a:pt x="30817" y="6883"/>
                    <a:pt x="23910" y="0"/>
                    <a:pt x="15409" y="0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5;p2">
              <a:extLst>
                <a:ext uri="{FF2B5EF4-FFF2-40B4-BE49-F238E27FC236}">
                  <a16:creationId xmlns:a16="http://schemas.microsoft.com/office/drawing/2014/main" id="{34083490-8ADF-F644-ACCE-FCCBB592B9C1}"/>
                </a:ext>
              </a:extLst>
            </p:cNvPr>
            <p:cNvSpPr/>
            <p:nvPr/>
          </p:nvSpPr>
          <p:spPr>
            <a:xfrm>
              <a:off x="1561600" y="1262825"/>
              <a:ext cx="362600" cy="544775"/>
            </a:xfrm>
            <a:custGeom>
              <a:avLst/>
              <a:gdLst/>
              <a:ahLst/>
              <a:cxnLst/>
              <a:rect l="l" t="t" r="r" b="b"/>
              <a:pathLst>
                <a:path w="14504" h="21791" extrusionOk="0">
                  <a:moveTo>
                    <a:pt x="1" y="0"/>
                  </a:moveTo>
                  <a:lnTo>
                    <a:pt x="1" y="21790"/>
                  </a:lnTo>
                  <a:cubicBezTo>
                    <a:pt x="2001" y="19790"/>
                    <a:pt x="4627" y="18790"/>
                    <a:pt x="7252" y="18790"/>
                  </a:cubicBezTo>
                  <a:cubicBezTo>
                    <a:pt x="9878" y="18790"/>
                    <a:pt x="12503" y="19790"/>
                    <a:pt x="14504" y="21790"/>
                  </a:cubicBezTo>
                  <a:lnTo>
                    <a:pt x="14504" y="0"/>
                  </a:lnTo>
                  <a:cubicBezTo>
                    <a:pt x="12503" y="2013"/>
                    <a:pt x="9878" y="3019"/>
                    <a:pt x="7252" y="3019"/>
                  </a:cubicBezTo>
                  <a:cubicBezTo>
                    <a:pt x="4627" y="3019"/>
                    <a:pt x="2001" y="2013"/>
                    <a:pt x="1" y="0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6;p2">
              <a:extLst>
                <a:ext uri="{FF2B5EF4-FFF2-40B4-BE49-F238E27FC236}">
                  <a16:creationId xmlns:a16="http://schemas.microsoft.com/office/drawing/2014/main" id="{FB35D694-3E3F-3030-E719-C294FF12583E}"/>
                </a:ext>
              </a:extLst>
            </p:cNvPr>
            <p:cNvSpPr/>
            <p:nvPr/>
          </p:nvSpPr>
          <p:spPr>
            <a:xfrm>
              <a:off x="1811050" y="1150300"/>
              <a:ext cx="770425" cy="770425"/>
            </a:xfrm>
            <a:custGeom>
              <a:avLst/>
              <a:gdLst/>
              <a:ahLst/>
              <a:cxnLst/>
              <a:rect l="l" t="t" r="r" b="b"/>
              <a:pathLst>
                <a:path w="30817" h="30817" extrusionOk="0">
                  <a:moveTo>
                    <a:pt x="15409" y="0"/>
                  </a:moveTo>
                  <a:cubicBezTo>
                    <a:pt x="6907" y="0"/>
                    <a:pt x="1" y="6883"/>
                    <a:pt x="1" y="15408"/>
                  </a:cubicBezTo>
                  <a:cubicBezTo>
                    <a:pt x="1" y="23910"/>
                    <a:pt x="6907" y="30816"/>
                    <a:pt x="15409" y="30816"/>
                  </a:cubicBezTo>
                  <a:cubicBezTo>
                    <a:pt x="23934" y="30816"/>
                    <a:pt x="30817" y="23910"/>
                    <a:pt x="30817" y="15408"/>
                  </a:cubicBezTo>
                  <a:cubicBezTo>
                    <a:pt x="30817" y="6883"/>
                    <a:pt x="23934" y="0"/>
                    <a:pt x="15409" y="0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7;p2">
              <a:extLst>
                <a:ext uri="{FF2B5EF4-FFF2-40B4-BE49-F238E27FC236}">
                  <a16:creationId xmlns:a16="http://schemas.microsoft.com/office/drawing/2014/main" id="{420FA5AA-7CAA-A0F0-9B52-8090DEE6F75B}"/>
                </a:ext>
              </a:extLst>
            </p:cNvPr>
            <p:cNvSpPr/>
            <p:nvPr/>
          </p:nvSpPr>
          <p:spPr>
            <a:xfrm>
              <a:off x="1924175" y="1807575"/>
              <a:ext cx="544775" cy="322700"/>
            </a:xfrm>
            <a:custGeom>
              <a:avLst/>
              <a:gdLst/>
              <a:ahLst/>
              <a:cxnLst/>
              <a:rect l="l" t="t" r="r" b="b"/>
              <a:pathLst>
                <a:path w="21791" h="12908" extrusionOk="0">
                  <a:moveTo>
                    <a:pt x="1" y="0"/>
                  </a:moveTo>
                  <a:cubicBezTo>
                    <a:pt x="3549" y="3573"/>
                    <a:pt x="3549" y="9359"/>
                    <a:pt x="1" y="12908"/>
                  </a:cubicBezTo>
                  <a:lnTo>
                    <a:pt x="21791" y="12908"/>
                  </a:lnTo>
                  <a:cubicBezTo>
                    <a:pt x="18219" y="9359"/>
                    <a:pt x="18219" y="3573"/>
                    <a:pt x="217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" name="Google Shape;18;p2">
              <a:extLst>
                <a:ext uri="{FF2B5EF4-FFF2-40B4-BE49-F238E27FC236}">
                  <a16:creationId xmlns:a16="http://schemas.microsoft.com/office/drawing/2014/main" id="{AEC0DC60-B068-62DC-8F40-3069964C7BE7}"/>
                </a:ext>
              </a:extLst>
            </p:cNvPr>
            <p:cNvSpPr/>
            <p:nvPr/>
          </p:nvSpPr>
          <p:spPr>
            <a:xfrm>
              <a:off x="2689825" y="1150300"/>
              <a:ext cx="770400" cy="770425"/>
            </a:xfrm>
            <a:custGeom>
              <a:avLst/>
              <a:gdLst/>
              <a:ahLst/>
              <a:cxnLst/>
              <a:rect l="l" t="t" r="r" b="b"/>
              <a:pathLst>
                <a:path w="30816" h="30817" extrusionOk="0">
                  <a:moveTo>
                    <a:pt x="15408" y="0"/>
                  </a:moveTo>
                  <a:cubicBezTo>
                    <a:pt x="6906" y="0"/>
                    <a:pt x="0" y="6883"/>
                    <a:pt x="0" y="15408"/>
                  </a:cubicBezTo>
                  <a:cubicBezTo>
                    <a:pt x="0" y="23910"/>
                    <a:pt x="6906" y="30816"/>
                    <a:pt x="15408" y="30816"/>
                  </a:cubicBezTo>
                  <a:cubicBezTo>
                    <a:pt x="23934" y="30816"/>
                    <a:pt x="30816" y="23910"/>
                    <a:pt x="30816" y="15408"/>
                  </a:cubicBezTo>
                  <a:cubicBezTo>
                    <a:pt x="30816" y="6883"/>
                    <a:pt x="23934" y="0"/>
                    <a:pt x="154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;p2">
              <a:extLst>
                <a:ext uri="{FF2B5EF4-FFF2-40B4-BE49-F238E27FC236}">
                  <a16:creationId xmlns:a16="http://schemas.microsoft.com/office/drawing/2014/main" id="{5A82B214-8E26-4FD0-7626-9540ED580E6E}"/>
                </a:ext>
              </a:extLst>
            </p:cNvPr>
            <p:cNvSpPr/>
            <p:nvPr/>
          </p:nvSpPr>
          <p:spPr>
            <a:xfrm>
              <a:off x="903725" y="2017725"/>
              <a:ext cx="770425" cy="770425"/>
            </a:xfrm>
            <a:custGeom>
              <a:avLst/>
              <a:gdLst/>
              <a:ahLst/>
              <a:cxnLst/>
              <a:rect l="l" t="t" r="r" b="b"/>
              <a:pathLst>
                <a:path w="30817" h="30817" extrusionOk="0">
                  <a:moveTo>
                    <a:pt x="15409" y="1"/>
                  </a:moveTo>
                  <a:cubicBezTo>
                    <a:pt x="6907" y="1"/>
                    <a:pt x="1" y="6883"/>
                    <a:pt x="1" y="15409"/>
                  </a:cubicBezTo>
                  <a:cubicBezTo>
                    <a:pt x="1" y="23910"/>
                    <a:pt x="6907" y="30817"/>
                    <a:pt x="15409" y="30817"/>
                  </a:cubicBezTo>
                  <a:cubicBezTo>
                    <a:pt x="23910" y="30817"/>
                    <a:pt x="30817" y="23910"/>
                    <a:pt x="30817" y="15409"/>
                  </a:cubicBezTo>
                  <a:cubicBezTo>
                    <a:pt x="30817" y="6883"/>
                    <a:pt x="23910" y="1"/>
                    <a:pt x="154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;p2">
              <a:extLst>
                <a:ext uri="{FF2B5EF4-FFF2-40B4-BE49-F238E27FC236}">
                  <a16:creationId xmlns:a16="http://schemas.microsoft.com/office/drawing/2014/main" id="{5B1DA7AF-5C7D-8E18-391C-4CA54B7BDCAE}"/>
                </a:ext>
              </a:extLst>
            </p:cNvPr>
            <p:cNvSpPr/>
            <p:nvPr/>
          </p:nvSpPr>
          <p:spPr>
            <a:xfrm>
              <a:off x="1811050" y="2017725"/>
              <a:ext cx="770425" cy="770425"/>
            </a:xfrm>
            <a:custGeom>
              <a:avLst/>
              <a:gdLst/>
              <a:ahLst/>
              <a:cxnLst/>
              <a:rect l="l" t="t" r="r" b="b"/>
              <a:pathLst>
                <a:path w="30817" h="30817" extrusionOk="0">
                  <a:moveTo>
                    <a:pt x="15409" y="1"/>
                  </a:moveTo>
                  <a:cubicBezTo>
                    <a:pt x="6907" y="1"/>
                    <a:pt x="1" y="6883"/>
                    <a:pt x="1" y="15409"/>
                  </a:cubicBezTo>
                  <a:cubicBezTo>
                    <a:pt x="1" y="23910"/>
                    <a:pt x="6907" y="30817"/>
                    <a:pt x="15409" y="30817"/>
                  </a:cubicBezTo>
                  <a:cubicBezTo>
                    <a:pt x="23934" y="30817"/>
                    <a:pt x="30817" y="23910"/>
                    <a:pt x="30817" y="15409"/>
                  </a:cubicBezTo>
                  <a:cubicBezTo>
                    <a:pt x="30817" y="6883"/>
                    <a:pt x="23934" y="1"/>
                    <a:pt x="15409" y="1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1;p2">
              <a:extLst>
                <a:ext uri="{FF2B5EF4-FFF2-40B4-BE49-F238E27FC236}">
                  <a16:creationId xmlns:a16="http://schemas.microsoft.com/office/drawing/2014/main" id="{314A1DB9-2AD0-2D01-B7C9-137339466305}"/>
                </a:ext>
              </a:extLst>
            </p:cNvPr>
            <p:cNvSpPr/>
            <p:nvPr/>
          </p:nvSpPr>
          <p:spPr>
            <a:xfrm>
              <a:off x="2468925" y="2130250"/>
              <a:ext cx="334025" cy="544775"/>
            </a:xfrm>
            <a:custGeom>
              <a:avLst/>
              <a:gdLst/>
              <a:ahLst/>
              <a:cxnLst/>
              <a:rect l="l" t="t" r="r" b="b"/>
              <a:pathLst>
                <a:path w="13361" h="21791" extrusionOk="0">
                  <a:moveTo>
                    <a:pt x="1" y="1"/>
                  </a:moveTo>
                  <a:lnTo>
                    <a:pt x="1" y="21791"/>
                  </a:lnTo>
                  <a:cubicBezTo>
                    <a:pt x="1847" y="19945"/>
                    <a:pt x="4264" y="19022"/>
                    <a:pt x="6681" y="19022"/>
                  </a:cubicBezTo>
                  <a:cubicBezTo>
                    <a:pt x="9098" y="19022"/>
                    <a:pt x="11515" y="19945"/>
                    <a:pt x="13361" y="21791"/>
                  </a:cubicBezTo>
                  <a:lnTo>
                    <a:pt x="13361" y="1"/>
                  </a:lnTo>
                  <a:cubicBezTo>
                    <a:pt x="11515" y="1846"/>
                    <a:pt x="9098" y="2769"/>
                    <a:pt x="6681" y="2769"/>
                  </a:cubicBezTo>
                  <a:cubicBezTo>
                    <a:pt x="4264" y="2769"/>
                    <a:pt x="1847" y="1846"/>
                    <a:pt x="1" y="1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2;p2">
              <a:extLst>
                <a:ext uri="{FF2B5EF4-FFF2-40B4-BE49-F238E27FC236}">
                  <a16:creationId xmlns:a16="http://schemas.microsoft.com/office/drawing/2014/main" id="{BD60C424-1601-3B2E-FB74-666D9ABEC09B}"/>
                </a:ext>
              </a:extLst>
            </p:cNvPr>
            <p:cNvSpPr/>
            <p:nvPr/>
          </p:nvSpPr>
          <p:spPr>
            <a:xfrm>
              <a:off x="2689825" y="2017725"/>
              <a:ext cx="770400" cy="770425"/>
            </a:xfrm>
            <a:custGeom>
              <a:avLst/>
              <a:gdLst/>
              <a:ahLst/>
              <a:cxnLst/>
              <a:rect l="l" t="t" r="r" b="b"/>
              <a:pathLst>
                <a:path w="30816" h="30817" extrusionOk="0">
                  <a:moveTo>
                    <a:pt x="15408" y="1"/>
                  </a:moveTo>
                  <a:cubicBezTo>
                    <a:pt x="6906" y="1"/>
                    <a:pt x="0" y="6883"/>
                    <a:pt x="0" y="15409"/>
                  </a:cubicBezTo>
                  <a:cubicBezTo>
                    <a:pt x="0" y="23910"/>
                    <a:pt x="6906" y="30817"/>
                    <a:pt x="15408" y="30817"/>
                  </a:cubicBezTo>
                  <a:cubicBezTo>
                    <a:pt x="23934" y="30817"/>
                    <a:pt x="30816" y="23910"/>
                    <a:pt x="30816" y="15409"/>
                  </a:cubicBezTo>
                  <a:cubicBezTo>
                    <a:pt x="30816" y="6883"/>
                    <a:pt x="23934" y="1"/>
                    <a:pt x="15408" y="1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3;p2">
              <a:extLst>
                <a:ext uri="{FF2B5EF4-FFF2-40B4-BE49-F238E27FC236}">
                  <a16:creationId xmlns:a16="http://schemas.microsoft.com/office/drawing/2014/main" id="{055C85E9-C276-D654-8475-1AE3BF0CE9A2}"/>
                </a:ext>
              </a:extLst>
            </p:cNvPr>
            <p:cNvSpPr/>
            <p:nvPr/>
          </p:nvSpPr>
          <p:spPr>
            <a:xfrm>
              <a:off x="903725" y="2885175"/>
              <a:ext cx="770425" cy="770425"/>
            </a:xfrm>
            <a:custGeom>
              <a:avLst/>
              <a:gdLst/>
              <a:ahLst/>
              <a:cxnLst/>
              <a:rect l="l" t="t" r="r" b="b"/>
              <a:pathLst>
                <a:path w="30817" h="30817" extrusionOk="0">
                  <a:moveTo>
                    <a:pt x="15409" y="0"/>
                  </a:moveTo>
                  <a:cubicBezTo>
                    <a:pt x="6907" y="0"/>
                    <a:pt x="1" y="6907"/>
                    <a:pt x="1" y="15408"/>
                  </a:cubicBezTo>
                  <a:cubicBezTo>
                    <a:pt x="1" y="23910"/>
                    <a:pt x="6907" y="30816"/>
                    <a:pt x="15409" y="30816"/>
                  </a:cubicBezTo>
                  <a:cubicBezTo>
                    <a:pt x="23910" y="30816"/>
                    <a:pt x="30817" y="23910"/>
                    <a:pt x="30817" y="15408"/>
                  </a:cubicBezTo>
                  <a:cubicBezTo>
                    <a:pt x="30817" y="6907"/>
                    <a:pt x="23910" y="0"/>
                    <a:pt x="15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;p2">
              <a:extLst>
                <a:ext uri="{FF2B5EF4-FFF2-40B4-BE49-F238E27FC236}">
                  <a16:creationId xmlns:a16="http://schemas.microsoft.com/office/drawing/2014/main" id="{4AB5F098-29A4-DC6A-9202-CC3C4340769D}"/>
                </a:ext>
              </a:extLst>
            </p:cNvPr>
            <p:cNvSpPr/>
            <p:nvPr/>
          </p:nvSpPr>
          <p:spPr>
            <a:xfrm>
              <a:off x="1561600" y="2997700"/>
              <a:ext cx="362600" cy="544775"/>
            </a:xfrm>
            <a:custGeom>
              <a:avLst/>
              <a:gdLst/>
              <a:ahLst/>
              <a:cxnLst/>
              <a:rect l="l" t="t" r="r" b="b"/>
              <a:pathLst>
                <a:path w="14504" h="21791" extrusionOk="0">
                  <a:moveTo>
                    <a:pt x="1" y="0"/>
                  </a:moveTo>
                  <a:lnTo>
                    <a:pt x="1" y="21790"/>
                  </a:lnTo>
                  <a:cubicBezTo>
                    <a:pt x="2001" y="19790"/>
                    <a:pt x="4627" y="18790"/>
                    <a:pt x="7252" y="18790"/>
                  </a:cubicBezTo>
                  <a:cubicBezTo>
                    <a:pt x="9878" y="18790"/>
                    <a:pt x="12503" y="19790"/>
                    <a:pt x="14504" y="21790"/>
                  </a:cubicBezTo>
                  <a:lnTo>
                    <a:pt x="14504" y="0"/>
                  </a:lnTo>
                  <a:cubicBezTo>
                    <a:pt x="12503" y="2013"/>
                    <a:pt x="9878" y="3019"/>
                    <a:pt x="7252" y="3019"/>
                  </a:cubicBezTo>
                  <a:cubicBezTo>
                    <a:pt x="4627" y="3019"/>
                    <a:pt x="2001" y="201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;p2">
              <a:extLst>
                <a:ext uri="{FF2B5EF4-FFF2-40B4-BE49-F238E27FC236}">
                  <a16:creationId xmlns:a16="http://schemas.microsoft.com/office/drawing/2014/main" id="{A75E60AF-1CDF-85B9-CA66-CD65424E8BFD}"/>
                </a:ext>
              </a:extLst>
            </p:cNvPr>
            <p:cNvSpPr/>
            <p:nvPr/>
          </p:nvSpPr>
          <p:spPr>
            <a:xfrm>
              <a:off x="1811050" y="2885175"/>
              <a:ext cx="770425" cy="770425"/>
            </a:xfrm>
            <a:custGeom>
              <a:avLst/>
              <a:gdLst/>
              <a:ahLst/>
              <a:cxnLst/>
              <a:rect l="l" t="t" r="r" b="b"/>
              <a:pathLst>
                <a:path w="30817" h="30817" extrusionOk="0">
                  <a:moveTo>
                    <a:pt x="15409" y="0"/>
                  </a:moveTo>
                  <a:cubicBezTo>
                    <a:pt x="6907" y="0"/>
                    <a:pt x="1" y="6907"/>
                    <a:pt x="1" y="15408"/>
                  </a:cubicBezTo>
                  <a:cubicBezTo>
                    <a:pt x="1" y="23910"/>
                    <a:pt x="6907" y="30816"/>
                    <a:pt x="15409" y="30816"/>
                  </a:cubicBezTo>
                  <a:cubicBezTo>
                    <a:pt x="23934" y="30816"/>
                    <a:pt x="30817" y="23910"/>
                    <a:pt x="30817" y="15408"/>
                  </a:cubicBezTo>
                  <a:cubicBezTo>
                    <a:pt x="30817" y="6907"/>
                    <a:pt x="23934" y="0"/>
                    <a:pt x="15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;p2">
              <a:extLst>
                <a:ext uri="{FF2B5EF4-FFF2-40B4-BE49-F238E27FC236}">
                  <a16:creationId xmlns:a16="http://schemas.microsoft.com/office/drawing/2014/main" id="{44CF3D42-69A6-4C6E-04F6-91D8E8CECFC9}"/>
                </a:ext>
              </a:extLst>
            </p:cNvPr>
            <p:cNvSpPr/>
            <p:nvPr/>
          </p:nvSpPr>
          <p:spPr>
            <a:xfrm>
              <a:off x="2200425" y="3266800"/>
              <a:ext cx="871050" cy="869250"/>
            </a:xfrm>
            <a:custGeom>
              <a:avLst/>
              <a:gdLst/>
              <a:ahLst/>
              <a:cxnLst/>
              <a:rect l="l" t="t" r="r" b="b"/>
              <a:pathLst>
                <a:path w="34842" h="34770" extrusionOk="0">
                  <a:moveTo>
                    <a:pt x="15242" y="0"/>
                  </a:moveTo>
                  <a:lnTo>
                    <a:pt x="1" y="15551"/>
                  </a:lnTo>
                  <a:cubicBezTo>
                    <a:pt x="74" y="15550"/>
                    <a:pt x="147" y="15550"/>
                    <a:pt x="220" y="15550"/>
                  </a:cubicBezTo>
                  <a:cubicBezTo>
                    <a:pt x="10836" y="15550"/>
                    <a:pt x="19481" y="24126"/>
                    <a:pt x="19576" y="34769"/>
                  </a:cubicBezTo>
                  <a:lnTo>
                    <a:pt x="34841" y="19195"/>
                  </a:lnTo>
                  <a:lnTo>
                    <a:pt x="34841" y="19195"/>
                  </a:lnTo>
                  <a:cubicBezTo>
                    <a:pt x="34768" y="19196"/>
                    <a:pt x="34694" y="19196"/>
                    <a:pt x="34621" y="19196"/>
                  </a:cubicBezTo>
                  <a:cubicBezTo>
                    <a:pt x="24005" y="19196"/>
                    <a:pt x="15360" y="10643"/>
                    <a:pt x="152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;p2">
              <a:extLst>
                <a:ext uri="{FF2B5EF4-FFF2-40B4-BE49-F238E27FC236}">
                  <a16:creationId xmlns:a16="http://schemas.microsoft.com/office/drawing/2014/main" id="{7AAF6A10-C35A-0579-35C4-455255177FA3}"/>
                </a:ext>
              </a:extLst>
            </p:cNvPr>
            <p:cNvSpPr/>
            <p:nvPr/>
          </p:nvSpPr>
          <p:spPr>
            <a:xfrm>
              <a:off x="2689825" y="2885175"/>
              <a:ext cx="770400" cy="770425"/>
            </a:xfrm>
            <a:custGeom>
              <a:avLst/>
              <a:gdLst/>
              <a:ahLst/>
              <a:cxnLst/>
              <a:rect l="l" t="t" r="r" b="b"/>
              <a:pathLst>
                <a:path w="30816" h="30817" extrusionOk="0">
                  <a:moveTo>
                    <a:pt x="15408" y="0"/>
                  </a:moveTo>
                  <a:cubicBezTo>
                    <a:pt x="6906" y="0"/>
                    <a:pt x="0" y="6907"/>
                    <a:pt x="0" y="15408"/>
                  </a:cubicBezTo>
                  <a:cubicBezTo>
                    <a:pt x="0" y="23910"/>
                    <a:pt x="6906" y="30816"/>
                    <a:pt x="15408" y="30816"/>
                  </a:cubicBezTo>
                  <a:cubicBezTo>
                    <a:pt x="23934" y="30816"/>
                    <a:pt x="30816" y="23910"/>
                    <a:pt x="30816" y="15408"/>
                  </a:cubicBezTo>
                  <a:cubicBezTo>
                    <a:pt x="30816" y="6907"/>
                    <a:pt x="23934" y="0"/>
                    <a:pt x="15408" y="0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8;p2">
              <a:extLst>
                <a:ext uri="{FF2B5EF4-FFF2-40B4-BE49-F238E27FC236}">
                  <a16:creationId xmlns:a16="http://schemas.microsoft.com/office/drawing/2014/main" id="{77EFCBCE-146E-9ABC-79A7-2F1E41F641A7}"/>
                </a:ext>
              </a:extLst>
            </p:cNvPr>
            <p:cNvSpPr/>
            <p:nvPr/>
          </p:nvSpPr>
          <p:spPr>
            <a:xfrm>
              <a:off x="903725" y="3746650"/>
              <a:ext cx="770425" cy="770425"/>
            </a:xfrm>
            <a:custGeom>
              <a:avLst/>
              <a:gdLst/>
              <a:ahLst/>
              <a:cxnLst/>
              <a:rect l="l" t="t" r="r" b="b"/>
              <a:pathLst>
                <a:path w="30817" h="30817" extrusionOk="0">
                  <a:moveTo>
                    <a:pt x="15409" y="1"/>
                  </a:moveTo>
                  <a:cubicBezTo>
                    <a:pt x="6907" y="1"/>
                    <a:pt x="1" y="6907"/>
                    <a:pt x="1" y="15409"/>
                  </a:cubicBezTo>
                  <a:cubicBezTo>
                    <a:pt x="1" y="23934"/>
                    <a:pt x="6907" y="30817"/>
                    <a:pt x="15409" y="30817"/>
                  </a:cubicBezTo>
                  <a:cubicBezTo>
                    <a:pt x="23910" y="30817"/>
                    <a:pt x="30817" y="23934"/>
                    <a:pt x="30817" y="15409"/>
                  </a:cubicBezTo>
                  <a:cubicBezTo>
                    <a:pt x="30817" y="6907"/>
                    <a:pt x="23910" y="1"/>
                    <a:pt x="15409" y="1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9;p2">
              <a:extLst>
                <a:ext uri="{FF2B5EF4-FFF2-40B4-BE49-F238E27FC236}">
                  <a16:creationId xmlns:a16="http://schemas.microsoft.com/office/drawing/2014/main" id="{29AF2B80-B45A-E4A8-4ADC-05CEF832464C}"/>
                </a:ext>
              </a:extLst>
            </p:cNvPr>
            <p:cNvSpPr/>
            <p:nvPr/>
          </p:nvSpPr>
          <p:spPr>
            <a:xfrm>
              <a:off x="1811050" y="3746650"/>
              <a:ext cx="770425" cy="770425"/>
            </a:xfrm>
            <a:custGeom>
              <a:avLst/>
              <a:gdLst/>
              <a:ahLst/>
              <a:cxnLst/>
              <a:rect l="l" t="t" r="r" b="b"/>
              <a:pathLst>
                <a:path w="30817" h="30817" extrusionOk="0">
                  <a:moveTo>
                    <a:pt x="15409" y="1"/>
                  </a:moveTo>
                  <a:cubicBezTo>
                    <a:pt x="6907" y="1"/>
                    <a:pt x="1" y="6907"/>
                    <a:pt x="1" y="15409"/>
                  </a:cubicBezTo>
                  <a:cubicBezTo>
                    <a:pt x="1" y="23934"/>
                    <a:pt x="6907" y="30817"/>
                    <a:pt x="15409" y="30817"/>
                  </a:cubicBezTo>
                  <a:cubicBezTo>
                    <a:pt x="23934" y="30817"/>
                    <a:pt x="30817" y="23934"/>
                    <a:pt x="30817" y="15409"/>
                  </a:cubicBezTo>
                  <a:cubicBezTo>
                    <a:pt x="30817" y="6907"/>
                    <a:pt x="23934" y="1"/>
                    <a:pt x="154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0;p2">
              <a:extLst>
                <a:ext uri="{FF2B5EF4-FFF2-40B4-BE49-F238E27FC236}">
                  <a16:creationId xmlns:a16="http://schemas.microsoft.com/office/drawing/2014/main" id="{2D7EF97C-9394-88F2-D778-9EAAA04A1F9D}"/>
                </a:ext>
              </a:extLst>
            </p:cNvPr>
            <p:cNvSpPr/>
            <p:nvPr/>
          </p:nvSpPr>
          <p:spPr>
            <a:xfrm>
              <a:off x="2468925" y="3859775"/>
              <a:ext cx="334025" cy="544775"/>
            </a:xfrm>
            <a:custGeom>
              <a:avLst/>
              <a:gdLst/>
              <a:ahLst/>
              <a:cxnLst/>
              <a:rect l="l" t="t" r="r" b="b"/>
              <a:pathLst>
                <a:path w="13361" h="21791" extrusionOk="0">
                  <a:moveTo>
                    <a:pt x="1" y="0"/>
                  </a:moveTo>
                  <a:lnTo>
                    <a:pt x="1" y="21791"/>
                  </a:lnTo>
                  <a:cubicBezTo>
                    <a:pt x="1847" y="19945"/>
                    <a:pt x="4264" y="19022"/>
                    <a:pt x="6681" y="19022"/>
                  </a:cubicBezTo>
                  <a:cubicBezTo>
                    <a:pt x="9098" y="19022"/>
                    <a:pt x="11515" y="19945"/>
                    <a:pt x="13361" y="21791"/>
                  </a:cubicBezTo>
                  <a:lnTo>
                    <a:pt x="13361" y="0"/>
                  </a:lnTo>
                  <a:cubicBezTo>
                    <a:pt x="11515" y="1846"/>
                    <a:pt x="9098" y="2769"/>
                    <a:pt x="6681" y="2769"/>
                  </a:cubicBezTo>
                  <a:cubicBezTo>
                    <a:pt x="4264" y="2769"/>
                    <a:pt x="1847" y="184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1;p2">
              <a:extLst>
                <a:ext uri="{FF2B5EF4-FFF2-40B4-BE49-F238E27FC236}">
                  <a16:creationId xmlns:a16="http://schemas.microsoft.com/office/drawing/2014/main" id="{1A5AC8F9-CB2B-5BA0-5377-777F2A7097C5}"/>
                </a:ext>
              </a:extLst>
            </p:cNvPr>
            <p:cNvSpPr/>
            <p:nvPr/>
          </p:nvSpPr>
          <p:spPr>
            <a:xfrm>
              <a:off x="2689825" y="3746650"/>
              <a:ext cx="770400" cy="770425"/>
            </a:xfrm>
            <a:custGeom>
              <a:avLst/>
              <a:gdLst/>
              <a:ahLst/>
              <a:cxnLst/>
              <a:rect l="l" t="t" r="r" b="b"/>
              <a:pathLst>
                <a:path w="30816" h="30817" extrusionOk="0">
                  <a:moveTo>
                    <a:pt x="15408" y="1"/>
                  </a:moveTo>
                  <a:cubicBezTo>
                    <a:pt x="6906" y="1"/>
                    <a:pt x="0" y="6907"/>
                    <a:pt x="0" y="15409"/>
                  </a:cubicBezTo>
                  <a:cubicBezTo>
                    <a:pt x="0" y="23934"/>
                    <a:pt x="6906" y="30817"/>
                    <a:pt x="15408" y="30817"/>
                  </a:cubicBezTo>
                  <a:cubicBezTo>
                    <a:pt x="23934" y="30817"/>
                    <a:pt x="30816" y="23934"/>
                    <a:pt x="30816" y="15409"/>
                  </a:cubicBezTo>
                  <a:cubicBezTo>
                    <a:pt x="30816" y="6907"/>
                    <a:pt x="23934" y="1"/>
                    <a:pt x="154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14C49EC2-4430-4ACD-A322-749DF3BD4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37" y="3516246"/>
            <a:ext cx="5899773" cy="27921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23" name="Text Placeholder 15" descr="Subtitle">
            <a:extLst>
              <a:ext uri="{FF2B5EF4-FFF2-40B4-BE49-F238E27FC236}">
                <a16:creationId xmlns:a16="http://schemas.microsoft.com/office/drawing/2014/main" id="{05F3576B-DE66-5433-FD8F-6E76E18E27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6098" y="549564"/>
            <a:ext cx="5899772" cy="566691"/>
          </a:xfrm>
        </p:spPr>
        <p:txBody>
          <a:bodyPr>
            <a:normAutofit/>
          </a:bodyPr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99472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aragraph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5F5C48-F893-98E4-9592-F65F2AC9BC9A}"/>
              </a:ext>
            </a:extLst>
          </p:cNvPr>
          <p:cNvGrpSpPr/>
          <p:nvPr userDrawn="1"/>
        </p:nvGrpSpPr>
        <p:grpSpPr>
          <a:xfrm>
            <a:off x="8879924" y="530818"/>
            <a:ext cx="2811967" cy="5740212"/>
            <a:chOff x="6633875" y="388775"/>
            <a:chExt cx="2113870" cy="4315151"/>
          </a:xfrm>
        </p:grpSpPr>
        <p:sp>
          <p:nvSpPr>
            <p:cNvPr id="3" name="Google Shape;36;p3">
              <a:extLst>
                <a:ext uri="{FF2B5EF4-FFF2-40B4-BE49-F238E27FC236}">
                  <a16:creationId xmlns:a16="http://schemas.microsoft.com/office/drawing/2014/main" id="{9003FB9E-10F3-F8F3-9BB0-F0FECFC0F8CA}"/>
                </a:ext>
              </a:extLst>
            </p:cNvPr>
            <p:cNvSpPr/>
            <p:nvPr/>
          </p:nvSpPr>
          <p:spPr>
            <a:xfrm>
              <a:off x="6633875" y="388775"/>
              <a:ext cx="987451" cy="987451"/>
            </a:xfrm>
            <a:custGeom>
              <a:avLst/>
              <a:gdLst/>
              <a:ahLst/>
              <a:cxnLst/>
              <a:rect l="l" t="t" r="r" b="b"/>
              <a:pathLst>
                <a:path w="31460" h="31460" extrusionOk="0">
                  <a:moveTo>
                    <a:pt x="15742" y="1"/>
                  </a:moveTo>
                  <a:cubicBezTo>
                    <a:pt x="7050" y="1"/>
                    <a:pt x="1" y="7026"/>
                    <a:pt x="1" y="15718"/>
                  </a:cubicBezTo>
                  <a:cubicBezTo>
                    <a:pt x="1" y="24410"/>
                    <a:pt x="7050" y="31459"/>
                    <a:pt x="15742" y="31459"/>
                  </a:cubicBezTo>
                  <a:cubicBezTo>
                    <a:pt x="24410" y="31459"/>
                    <a:pt x="31460" y="24410"/>
                    <a:pt x="31460" y="15718"/>
                  </a:cubicBezTo>
                  <a:cubicBezTo>
                    <a:pt x="31460" y="7026"/>
                    <a:pt x="24410" y="1"/>
                    <a:pt x="15742" y="1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7;p3">
              <a:extLst>
                <a:ext uri="{FF2B5EF4-FFF2-40B4-BE49-F238E27FC236}">
                  <a16:creationId xmlns:a16="http://schemas.microsoft.com/office/drawing/2014/main" id="{42497076-755C-4A04-F76D-14B511CCCBEA}"/>
                </a:ext>
              </a:extLst>
            </p:cNvPr>
            <p:cNvSpPr/>
            <p:nvPr/>
          </p:nvSpPr>
          <p:spPr>
            <a:xfrm>
              <a:off x="7760326" y="388775"/>
              <a:ext cx="987419" cy="987451"/>
            </a:xfrm>
            <a:custGeom>
              <a:avLst/>
              <a:gdLst/>
              <a:ahLst/>
              <a:cxnLst/>
              <a:rect l="l" t="t" r="r" b="b"/>
              <a:pathLst>
                <a:path w="31459" h="31460" extrusionOk="0">
                  <a:moveTo>
                    <a:pt x="15718" y="1"/>
                  </a:moveTo>
                  <a:cubicBezTo>
                    <a:pt x="7049" y="1"/>
                    <a:pt x="0" y="7026"/>
                    <a:pt x="0" y="15718"/>
                  </a:cubicBezTo>
                  <a:cubicBezTo>
                    <a:pt x="0" y="24410"/>
                    <a:pt x="7049" y="31459"/>
                    <a:pt x="15718" y="31459"/>
                  </a:cubicBezTo>
                  <a:cubicBezTo>
                    <a:pt x="24410" y="31459"/>
                    <a:pt x="31459" y="24410"/>
                    <a:pt x="31459" y="15718"/>
                  </a:cubicBezTo>
                  <a:cubicBezTo>
                    <a:pt x="31459" y="7026"/>
                    <a:pt x="24410" y="1"/>
                    <a:pt x="157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8;p3">
              <a:extLst>
                <a:ext uri="{FF2B5EF4-FFF2-40B4-BE49-F238E27FC236}">
                  <a16:creationId xmlns:a16="http://schemas.microsoft.com/office/drawing/2014/main" id="{A0FDF646-72CC-3943-2250-483C03B04E14}"/>
                </a:ext>
              </a:extLst>
            </p:cNvPr>
            <p:cNvSpPr/>
            <p:nvPr/>
          </p:nvSpPr>
          <p:spPr>
            <a:xfrm>
              <a:off x="7130952" y="879105"/>
              <a:ext cx="1119749" cy="1118274"/>
            </a:xfrm>
            <a:custGeom>
              <a:avLst/>
              <a:gdLst/>
              <a:ahLst/>
              <a:cxnLst/>
              <a:rect l="l" t="t" r="r" b="b"/>
              <a:pathLst>
                <a:path w="35675" h="35628" extrusionOk="0">
                  <a:moveTo>
                    <a:pt x="20052" y="1"/>
                  </a:moveTo>
                  <a:cubicBezTo>
                    <a:pt x="19981" y="10959"/>
                    <a:pt x="11074" y="19791"/>
                    <a:pt x="132" y="19791"/>
                  </a:cubicBezTo>
                  <a:cubicBezTo>
                    <a:pt x="88" y="19791"/>
                    <a:pt x="44" y="19791"/>
                    <a:pt x="0" y="19791"/>
                  </a:cubicBezTo>
                  <a:lnTo>
                    <a:pt x="0" y="19791"/>
                  </a:lnTo>
                  <a:lnTo>
                    <a:pt x="15623" y="35627"/>
                  </a:lnTo>
                  <a:cubicBezTo>
                    <a:pt x="15694" y="24669"/>
                    <a:pt x="24600" y="15837"/>
                    <a:pt x="35542" y="15837"/>
                  </a:cubicBezTo>
                  <a:cubicBezTo>
                    <a:pt x="35586" y="15837"/>
                    <a:pt x="35630" y="15837"/>
                    <a:pt x="35674" y="15837"/>
                  </a:cubicBezTo>
                  <a:lnTo>
                    <a:pt x="200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9;p3">
              <a:extLst>
                <a:ext uri="{FF2B5EF4-FFF2-40B4-BE49-F238E27FC236}">
                  <a16:creationId xmlns:a16="http://schemas.microsoft.com/office/drawing/2014/main" id="{B8AF4776-8709-9B76-0573-2991A954FFEA}"/>
                </a:ext>
              </a:extLst>
            </p:cNvPr>
            <p:cNvSpPr/>
            <p:nvPr/>
          </p:nvSpPr>
          <p:spPr>
            <a:xfrm>
              <a:off x="6633875" y="1500258"/>
              <a:ext cx="987451" cy="987451"/>
            </a:xfrm>
            <a:custGeom>
              <a:avLst/>
              <a:gdLst/>
              <a:ahLst/>
              <a:cxnLst/>
              <a:rect l="l" t="t" r="r" b="b"/>
              <a:pathLst>
                <a:path w="31460" h="31460" extrusionOk="0">
                  <a:moveTo>
                    <a:pt x="15742" y="1"/>
                  </a:moveTo>
                  <a:cubicBezTo>
                    <a:pt x="7050" y="1"/>
                    <a:pt x="1" y="7050"/>
                    <a:pt x="1" y="15718"/>
                  </a:cubicBezTo>
                  <a:cubicBezTo>
                    <a:pt x="1" y="24410"/>
                    <a:pt x="7050" y="31459"/>
                    <a:pt x="15742" y="31459"/>
                  </a:cubicBezTo>
                  <a:cubicBezTo>
                    <a:pt x="24410" y="31459"/>
                    <a:pt x="31460" y="24410"/>
                    <a:pt x="31460" y="15718"/>
                  </a:cubicBezTo>
                  <a:cubicBezTo>
                    <a:pt x="31460" y="7050"/>
                    <a:pt x="24410" y="1"/>
                    <a:pt x="157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;p3">
              <a:extLst>
                <a:ext uri="{FF2B5EF4-FFF2-40B4-BE49-F238E27FC236}">
                  <a16:creationId xmlns:a16="http://schemas.microsoft.com/office/drawing/2014/main" id="{9B25A1B8-5405-D318-D3E8-3AC92DD68D11}"/>
                </a:ext>
              </a:extLst>
            </p:cNvPr>
            <p:cNvSpPr/>
            <p:nvPr/>
          </p:nvSpPr>
          <p:spPr>
            <a:xfrm>
              <a:off x="7760326" y="1500258"/>
              <a:ext cx="987419" cy="987451"/>
            </a:xfrm>
            <a:custGeom>
              <a:avLst/>
              <a:gdLst/>
              <a:ahLst/>
              <a:cxnLst/>
              <a:rect l="l" t="t" r="r" b="b"/>
              <a:pathLst>
                <a:path w="31459" h="31460" extrusionOk="0">
                  <a:moveTo>
                    <a:pt x="15718" y="1"/>
                  </a:moveTo>
                  <a:cubicBezTo>
                    <a:pt x="7049" y="1"/>
                    <a:pt x="0" y="7050"/>
                    <a:pt x="0" y="15718"/>
                  </a:cubicBezTo>
                  <a:cubicBezTo>
                    <a:pt x="0" y="24410"/>
                    <a:pt x="7049" y="31459"/>
                    <a:pt x="15718" y="31459"/>
                  </a:cubicBezTo>
                  <a:cubicBezTo>
                    <a:pt x="24410" y="31459"/>
                    <a:pt x="31459" y="24410"/>
                    <a:pt x="31459" y="15718"/>
                  </a:cubicBezTo>
                  <a:cubicBezTo>
                    <a:pt x="31459" y="7050"/>
                    <a:pt x="24410" y="1"/>
                    <a:pt x="15718" y="1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1;p3">
              <a:extLst>
                <a:ext uri="{FF2B5EF4-FFF2-40B4-BE49-F238E27FC236}">
                  <a16:creationId xmlns:a16="http://schemas.microsoft.com/office/drawing/2014/main" id="{0C434072-C345-DBC1-0D24-6A6D4A46356F}"/>
                </a:ext>
              </a:extLst>
            </p:cNvPr>
            <p:cNvSpPr/>
            <p:nvPr/>
          </p:nvSpPr>
          <p:spPr>
            <a:xfrm>
              <a:off x="6633875" y="2611741"/>
              <a:ext cx="987451" cy="987451"/>
            </a:xfrm>
            <a:custGeom>
              <a:avLst/>
              <a:gdLst/>
              <a:ahLst/>
              <a:cxnLst/>
              <a:rect l="l" t="t" r="r" b="b"/>
              <a:pathLst>
                <a:path w="31460" h="31460" extrusionOk="0">
                  <a:moveTo>
                    <a:pt x="15742" y="0"/>
                  </a:moveTo>
                  <a:cubicBezTo>
                    <a:pt x="7050" y="0"/>
                    <a:pt x="1" y="7050"/>
                    <a:pt x="1" y="15742"/>
                  </a:cubicBezTo>
                  <a:cubicBezTo>
                    <a:pt x="1" y="24434"/>
                    <a:pt x="7050" y="31459"/>
                    <a:pt x="15742" y="31459"/>
                  </a:cubicBezTo>
                  <a:cubicBezTo>
                    <a:pt x="24410" y="31459"/>
                    <a:pt x="31460" y="24434"/>
                    <a:pt x="31460" y="15742"/>
                  </a:cubicBezTo>
                  <a:cubicBezTo>
                    <a:pt x="31460" y="7050"/>
                    <a:pt x="24410" y="0"/>
                    <a:pt x="15742" y="0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2;p3">
              <a:extLst>
                <a:ext uri="{FF2B5EF4-FFF2-40B4-BE49-F238E27FC236}">
                  <a16:creationId xmlns:a16="http://schemas.microsoft.com/office/drawing/2014/main" id="{CB66192A-E65A-DEDE-7701-D2F81A48022E}"/>
                </a:ext>
              </a:extLst>
            </p:cNvPr>
            <p:cNvSpPr/>
            <p:nvPr/>
          </p:nvSpPr>
          <p:spPr>
            <a:xfrm>
              <a:off x="7477026" y="2756749"/>
              <a:ext cx="427592" cy="698184"/>
            </a:xfrm>
            <a:custGeom>
              <a:avLst/>
              <a:gdLst/>
              <a:ahLst/>
              <a:cxnLst/>
              <a:rect l="l" t="t" r="r" b="b"/>
              <a:pathLst>
                <a:path w="13623" h="22244" extrusionOk="0">
                  <a:moveTo>
                    <a:pt x="0" y="0"/>
                  </a:moveTo>
                  <a:lnTo>
                    <a:pt x="0" y="22243"/>
                  </a:lnTo>
                  <a:cubicBezTo>
                    <a:pt x="1882" y="20362"/>
                    <a:pt x="4346" y="19421"/>
                    <a:pt x="6811" y="19421"/>
                  </a:cubicBezTo>
                  <a:cubicBezTo>
                    <a:pt x="9276" y="19421"/>
                    <a:pt x="11741" y="20362"/>
                    <a:pt x="13622" y="22243"/>
                  </a:cubicBezTo>
                  <a:lnTo>
                    <a:pt x="13622" y="0"/>
                  </a:lnTo>
                  <a:cubicBezTo>
                    <a:pt x="11741" y="1882"/>
                    <a:pt x="9276" y="2822"/>
                    <a:pt x="6811" y="2822"/>
                  </a:cubicBezTo>
                  <a:cubicBezTo>
                    <a:pt x="4346" y="2822"/>
                    <a:pt x="1882" y="1882"/>
                    <a:pt x="0" y="0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3;p3">
              <a:extLst>
                <a:ext uri="{FF2B5EF4-FFF2-40B4-BE49-F238E27FC236}">
                  <a16:creationId xmlns:a16="http://schemas.microsoft.com/office/drawing/2014/main" id="{C5127216-24A4-7D20-CF74-9B022962C1B1}"/>
                </a:ext>
              </a:extLst>
            </p:cNvPr>
            <p:cNvSpPr/>
            <p:nvPr/>
          </p:nvSpPr>
          <p:spPr>
            <a:xfrm>
              <a:off x="7760326" y="2611741"/>
              <a:ext cx="987419" cy="987451"/>
            </a:xfrm>
            <a:custGeom>
              <a:avLst/>
              <a:gdLst/>
              <a:ahLst/>
              <a:cxnLst/>
              <a:rect l="l" t="t" r="r" b="b"/>
              <a:pathLst>
                <a:path w="31459" h="31460" extrusionOk="0">
                  <a:moveTo>
                    <a:pt x="15718" y="0"/>
                  </a:moveTo>
                  <a:cubicBezTo>
                    <a:pt x="7049" y="0"/>
                    <a:pt x="0" y="7050"/>
                    <a:pt x="0" y="15742"/>
                  </a:cubicBezTo>
                  <a:cubicBezTo>
                    <a:pt x="0" y="24434"/>
                    <a:pt x="7049" y="31459"/>
                    <a:pt x="15718" y="31459"/>
                  </a:cubicBezTo>
                  <a:cubicBezTo>
                    <a:pt x="24410" y="31459"/>
                    <a:pt x="31459" y="24434"/>
                    <a:pt x="31459" y="15742"/>
                  </a:cubicBezTo>
                  <a:cubicBezTo>
                    <a:pt x="31459" y="7050"/>
                    <a:pt x="24410" y="0"/>
                    <a:pt x="15718" y="0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4;p3">
              <a:extLst>
                <a:ext uri="{FF2B5EF4-FFF2-40B4-BE49-F238E27FC236}">
                  <a16:creationId xmlns:a16="http://schemas.microsoft.com/office/drawing/2014/main" id="{D9492A55-C3BB-994F-DD39-CFA5F6428700}"/>
                </a:ext>
              </a:extLst>
            </p:cNvPr>
            <p:cNvSpPr/>
            <p:nvPr/>
          </p:nvSpPr>
          <p:spPr>
            <a:xfrm>
              <a:off x="7904581" y="3454895"/>
              <a:ext cx="698152" cy="405903"/>
            </a:xfrm>
            <a:custGeom>
              <a:avLst/>
              <a:gdLst/>
              <a:ahLst/>
              <a:cxnLst/>
              <a:rect l="l" t="t" r="r" b="b"/>
              <a:pathLst>
                <a:path w="22243" h="12932" extrusionOk="0">
                  <a:moveTo>
                    <a:pt x="0" y="0"/>
                  </a:moveTo>
                  <a:cubicBezTo>
                    <a:pt x="3596" y="3572"/>
                    <a:pt x="3596" y="9359"/>
                    <a:pt x="0" y="12931"/>
                  </a:cubicBezTo>
                  <a:lnTo>
                    <a:pt x="22243" y="12931"/>
                  </a:lnTo>
                  <a:cubicBezTo>
                    <a:pt x="18671" y="9359"/>
                    <a:pt x="18671" y="3572"/>
                    <a:pt x="22243" y="0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5;p3">
              <a:extLst>
                <a:ext uri="{FF2B5EF4-FFF2-40B4-BE49-F238E27FC236}">
                  <a16:creationId xmlns:a16="http://schemas.microsoft.com/office/drawing/2014/main" id="{13E00A56-11C9-7B95-ECE7-0F1EAD09F6A7}"/>
                </a:ext>
              </a:extLst>
            </p:cNvPr>
            <p:cNvSpPr/>
            <p:nvPr/>
          </p:nvSpPr>
          <p:spPr>
            <a:xfrm>
              <a:off x="6633875" y="3716507"/>
              <a:ext cx="987451" cy="987419"/>
            </a:xfrm>
            <a:custGeom>
              <a:avLst/>
              <a:gdLst/>
              <a:ahLst/>
              <a:cxnLst/>
              <a:rect l="l" t="t" r="r" b="b"/>
              <a:pathLst>
                <a:path w="31460" h="31459" extrusionOk="0">
                  <a:moveTo>
                    <a:pt x="15742" y="0"/>
                  </a:moveTo>
                  <a:cubicBezTo>
                    <a:pt x="7050" y="0"/>
                    <a:pt x="1" y="7025"/>
                    <a:pt x="1" y="15718"/>
                  </a:cubicBezTo>
                  <a:cubicBezTo>
                    <a:pt x="1" y="24410"/>
                    <a:pt x="7050" y="31459"/>
                    <a:pt x="15742" y="31459"/>
                  </a:cubicBezTo>
                  <a:cubicBezTo>
                    <a:pt x="24410" y="31459"/>
                    <a:pt x="31460" y="24410"/>
                    <a:pt x="31460" y="15718"/>
                  </a:cubicBezTo>
                  <a:cubicBezTo>
                    <a:pt x="31460" y="7025"/>
                    <a:pt x="24410" y="0"/>
                    <a:pt x="157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46;p3">
              <a:extLst>
                <a:ext uri="{FF2B5EF4-FFF2-40B4-BE49-F238E27FC236}">
                  <a16:creationId xmlns:a16="http://schemas.microsoft.com/office/drawing/2014/main" id="{2EED1E26-5B75-EF78-FA57-04447654090C}"/>
                </a:ext>
              </a:extLst>
            </p:cNvPr>
            <p:cNvSpPr/>
            <p:nvPr/>
          </p:nvSpPr>
          <p:spPr>
            <a:xfrm>
              <a:off x="7760326" y="3716507"/>
              <a:ext cx="987419" cy="987419"/>
            </a:xfrm>
            <a:custGeom>
              <a:avLst/>
              <a:gdLst/>
              <a:ahLst/>
              <a:cxnLst/>
              <a:rect l="l" t="t" r="r" b="b"/>
              <a:pathLst>
                <a:path w="31459" h="31459" extrusionOk="0">
                  <a:moveTo>
                    <a:pt x="15718" y="0"/>
                  </a:moveTo>
                  <a:cubicBezTo>
                    <a:pt x="7049" y="0"/>
                    <a:pt x="0" y="7025"/>
                    <a:pt x="0" y="15718"/>
                  </a:cubicBezTo>
                  <a:cubicBezTo>
                    <a:pt x="0" y="24410"/>
                    <a:pt x="7049" y="31459"/>
                    <a:pt x="15718" y="31459"/>
                  </a:cubicBezTo>
                  <a:cubicBezTo>
                    <a:pt x="24410" y="31459"/>
                    <a:pt x="31459" y="24410"/>
                    <a:pt x="31459" y="15718"/>
                  </a:cubicBezTo>
                  <a:cubicBezTo>
                    <a:pt x="31459" y="7025"/>
                    <a:pt x="24410" y="0"/>
                    <a:pt x="15718" y="0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DE21B04-FC79-0625-C0C8-4E1F432897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509" y="1411550"/>
            <a:ext cx="7553325" cy="48594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E7222565-E2F5-3C19-77EE-B2265AEF3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509" y="530818"/>
            <a:ext cx="7553325" cy="6522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90593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aragraph v2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375DEE-7333-1F32-5CC9-11DC760DFE8B}"/>
              </a:ext>
            </a:extLst>
          </p:cNvPr>
          <p:cNvGrpSpPr/>
          <p:nvPr userDrawn="1"/>
        </p:nvGrpSpPr>
        <p:grpSpPr>
          <a:xfrm>
            <a:off x="373554" y="447732"/>
            <a:ext cx="5006313" cy="5962536"/>
            <a:chOff x="275900" y="345600"/>
            <a:chExt cx="3742042" cy="4456785"/>
          </a:xfrm>
        </p:grpSpPr>
        <p:sp>
          <p:nvSpPr>
            <p:cNvPr id="4" name="Google Shape;51;p4">
              <a:extLst>
                <a:ext uri="{FF2B5EF4-FFF2-40B4-BE49-F238E27FC236}">
                  <a16:creationId xmlns:a16="http://schemas.microsoft.com/office/drawing/2014/main" id="{E8802A1C-9089-CE7C-D34D-F2132D00FD15}"/>
                </a:ext>
              </a:extLst>
            </p:cNvPr>
            <p:cNvSpPr/>
            <p:nvPr/>
          </p:nvSpPr>
          <p:spPr>
            <a:xfrm>
              <a:off x="275900" y="345600"/>
              <a:ext cx="3098950" cy="3098695"/>
            </a:xfrm>
            <a:custGeom>
              <a:avLst/>
              <a:gdLst/>
              <a:ahLst/>
              <a:cxnLst/>
              <a:rect l="l" t="t" r="r" b="b"/>
              <a:pathLst>
                <a:path w="61729" h="61727" extrusionOk="0">
                  <a:moveTo>
                    <a:pt x="30864" y="0"/>
                  </a:moveTo>
                  <a:cubicBezTo>
                    <a:pt x="13813" y="0"/>
                    <a:pt x="1" y="13812"/>
                    <a:pt x="1" y="30863"/>
                  </a:cubicBezTo>
                  <a:cubicBezTo>
                    <a:pt x="1" y="47915"/>
                    <a:pt x="13813" y="61727"/>
                    <a:pt x="30864" y="61727"/>
                  </a:cubicBezTo>
                  <a:cubicBezTo>
                    <a:pt x="47916" y="61727"/>
                    <a:pt x="61728" y="47915"/>
                    <a:pt x="61728" y="30863"/>
                  </a:cubicBezTo>
                  <a:cubicBezTo>
                    <a:pt x="61728" y="13812"/>
                    <a:pt x="47916" y="0"/>
                    <a:pt x="308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52;p4">
              <a:extLst>
                <a:ext uri="{FF2B5EF4-FFF2-40B4-BE49-F238E27FC236}">
                  <a16:creationId xmlns:a16="http://schemas.microsoft.com/office/drawing/2014/main" id="{2E91012B-86A7-58F6-CE9B-7366F4B48BFC}"/>
                </a:ext>
              </a:extLst>
            </p:cNvPr>
            <p:cNvSpPr/>
            <p:nvPr/>
          </p:nvSpPr>
          <p:spPr>
            <a:xfrm>
              <a:off x="2529454" y="2737749"/>
              <a:ext cx="897872" cy="887084"/>
            </a:xfrm>
            <a:custGeom>
              <a:avLst/>
              <a:gdLst/>
              <a:ahLst/>
              <a:cxnLst/>
              <a:rect l="l" t="t" r="r" b="b"/>
              <a:pathLst>
                <a:path w="17885" h="17671" extrusionOk="0">
                  <a:moveTo>
                    <a:pt x="11860" y="1"/>
                  </a:moveTo>
                  <a:cubicBezTo>
                    <a:pt x="11849" y="17"/>
                    <a:pt x="11838" y="34"/>
                    <a:pt x="11827" y="51"/>
                  </a:cubicBezTo>
                  <a:lnTo>
                    <a:pt x="11827" y="51"/>
                  </a:lnTo>
                  <a:lnTo>
                    <a:pt x="11884" y="1"/>
                  </a:lnTo>
                  <a:close/>
                  <a:moveTo>
                    <a:pt x="11827" y="51"/>
                  </a:moveTo>
                  <a:lnTo>
                    <a:pt x="0" y="10693"/>
                  </a:lnTo>
                  <a:cubicBezTo>
                    <a:pt x="941" y="10216"/>
                    <a:pt x="1908" y="9999"/>
                    <a:pt x="2845" y="9999"/>
                  </a:cubicBezTo>
                  <a:cubicBezTo>
                    <a:pt x="6626" y="9999"/>
                    <a:pt x="9909" y="13529"/>
                    <a:pt x="8954" y="17671"/>
                  </a:cubicBezTo>
                  <a:lnTo>
                    <a:pt x="17885" y="9598"/>
                  </a:lnTo>
                  <a:lnTo>
                    <a:pt x="17885" y="9598"/>
                  </a:lnTo>
                  <a:cubicBezTo>
                    <a:pt x="17605" y="9633"/>
                    <a:pt x="17330" y="9650"/>
                    <a:pt x="17060" y="9650"/>
                  </a:cubicBezTo>
                  <a:cubicBezTo>
                    <a:pt x="12272" y="9650"/>
                    <a:pt x="9156" y="4260"/>
                    <a:pt x="11827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53;p4">
              <a:extLst>
                <a:ext uri="{FF2B5EF4-FFF2-40B4-BE49-F238E27FC236}">
                  <a16:creationId xmlns:a16="http://schemas.microsoft.com/office/drawing/2014/main" id="{EA1DBD50-E6BC-4B2C-46B9-731EFC66A80A}"/>
                </a:ext>
              </a:extLst>
            </p:cNvPr>
            <p:cNvSpPr/>
            <p:nvPr/>
          </p:nvSpPr>
          <p:spPr>
            <a:xfrm>
              <a:off x="2964593" y="3215958"/>
              <a:ext cx="1053349" cy="1053246"/>
            </a:xfrm>
            <a:custGeom>
              <a:avLst/>
              <a:gdLst/>
              <a:ahLst/>
              <a:cxnLst/>
              <a:rect l="l" t="t" r="r" b="b"/>
              <a:pathLst>
                <a:path w="20982" h="20981" extrusionOk="0">
                  <a:moveTo>
                    <a:pt x="10503" y="0"/>
                  </a:moveTo>
                  <a:cubicBezTo>
                    <a:pt x="4716" y="0"/>
                    <a:pt x="1" y="4692"/>
                    <a:pt x="1" y="10479"/>
                  </a:cubicBezTo>
                  <a:cubicBezTo>
                    <a:pt x="1" y="16289"/>
                    <a:pt x="4716" y="20981"/>
                    <a:pt x="10503" y="20981"/>
                  </a:cubicBezTo>
                  <a:cubicBezTo>
                    <a:pt x="16290" y="20981"/>
                    <a:pt x="20981" y="16289"/>
                    <a:pt x="20981" y="10479"/>
                  </a:cubicBezTo>
                  <a:cubicBezTo>
                    <a:pt x="20981" y="4692"/>
                    <a:pt x="16290" y="0"/>
                    <a:pt x="10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4;p4">
              <a:extLst>
                <a:ext uri="{FF2B5EF4-FFF2-40B4-BE49-F238E27FC236}">
                  <a16:creationId xmlns:a16="http://schemas.microsoft.com/office/drawing/2014/main" id="{5400D8ED-C301-A17C-65F1-50A28CA28442}"/>
                </a:ext>
              </a:extLst>
            </p:cNvPr>
            <p:cNvSpPr/>
            <p:nvPr/>
          </p:nvSpPr>
          <p:spPr>
            <a:xfrm>
              <a:off x="2390750" y="3719267"/>
              <a:ext cx="893153" cy="833270"/>
            </a:xfrm>
            <a:custGeom>
              <a:avLst/>
              <a:gdLst/>
              <a:ahLst/>
              <a:cxnLst/>
              <a:rect l="l" t="t" r="r" b="b"/>
              <a:pathLst>
                <a:path w="17791" h="16599" extrusionOk="0">
                  <a:moveTo>
                    <a:pt x="11455" y="0"/>
                  </a:moveTo>
                  <a:cubicBezTo>
                    <a:pt x="11225" y="5154"/>
                    <a:pt x="6958" y="9036"/>
                    <a:pt x="2044" y="9036"/>
                  </a:cubicBezTo>
                  <a:cubicBezTo>
                    <a:pt x="1372" y="9036"/>
                    <a:pt x="688" y="8963"/>
                    <a:pt x="1" y="8811"/>
                  </a:cubicBezTo>
                  <a:lnTo>
                    <a:pt x="1" y="8811"/>
                  </a:lnTo>
                  <a:lnTo>
                    <a:pt x="4906" y="16599"/>
                  </a:lnTo>
                  <a:cubicBezTo>
                    <a:pt x="5937" y="12180"/>
                    <a:pt x="9858" y="9327"/>
                    <a:pt x="14070" y="9327"/>
                  </a:cubicBezTo>
                  <a:cubicBezTo>
                    <a:pt x="15307" y="9327"/>
                    <a:pt x="16569" y="9573"/>
                    <a:pt x="17790" y="10097"/>
                  </a:cubicBezTo>
                  <a:lnTo>
                    <a:pt x="114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5;p4">
              <a:extLst>
                <a:ext uri="{FF2B5EF4-FFF2-40B4-BE49-F238E27FC236}">
                  <a16:creationId xmlns:a16="http://schemas.microsoft.com/office/drawing/2014/main" id="{43D13B1F-A4E0-6E3A-06F7-1A1BECC4096D}"/>
                </a:ext>
              </a:extLst>
            </p:cNvPr>
            <p:cNvSpPr/>
            <p:nvPr/>
          </p:nvSpPr>
          <p:spPr>
            <a:xfrm>
              <a:off x="1996224" y="4153199"/>
              <a:ext cx="649269" cy="649186"/>
            </a:xfrm>
            <a:custGeom>
              <a:avLst/>
              <a:gdLst/>
              <a:ahLst/>
              <a:cxnLst/>
              <a:rect l="l" t="t" r="r" b="b"/>
              <a:pathLst>
                <a:path w="12933" h="12932" extrusionOk="0">
                  <a:moveTo>
                    <a:pt x="6455" y="1"/>
                  </a:moveTo>
                  <a:cubicBezTo>
                    <a:pt x="2906" y="1"/>
                    <a:pt x="1" y="2906"/>
                    <a:pt x="1" y="6454"/>
                  </a:cubicBezTo>
                  <a:cubicBezTo>
                    <a:pt x="1" y="10027"/>
                    <a:pt x="2906" y="12932"/>
                    <a:pt x="6455" y="12932"/>
                  </a:cubicBezTo>
                  <a:cubicBezTo>
                    <a:pt x="10027" y="12932"/>
                    <a:pt x="12932" y="10027"/>
                    <a:pt x="12932" y="6454"/>
                  </a:cubicBezTo>
                  <a:cubicBezTo>
                    <a:pt x="12932" y="2906"/>
                    <a:pt x="10027" y="1"/>
                    <a:pt x="64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27080CA8-703C-25D1-F7AF-7A4B9E580F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9721" y="1411550"/>
            <a:ext cx="5899773" cy="48594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E562997-0AAD-1402-7629-76CDEC3FB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721" y="530818"/>
            <a:ext cx="5899773" cy="6522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775146A-7061-E717-1BC2-369D2973BE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2506" y="575207"/>
            <a:ext cx="3888044" cy="3888044"/>
          </a:xfrm>
          <a:prstGeom prst="ellipse">
            <a:avLst/>
          </a:prstGeom>
          <a:solidFill>
            <a:srgbClr val="3E3C56"/>
          </a:solidFill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566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3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8;p5">
            <a:extLst>
              <a:ext uri="{FF2B5EF4-FFF2-40B4-BE49-F238E27FC236}">
                <a16:creationId xmlns:a16="http://schemas.microsoft.com/office/drawing/2014/main" id="{1F3E9E66-5D6A-D206-4C13-1FE77A83731F}"/>
              </a:ext>
            </a:extLst>
          </p:cNvPr>
          <p:cNvGrpSpPr/>
          <p:nvPr userDrawn="1"/>
        </p:nvGrpSpPr>
        <p:grpSpPr>
          <a:xfrm>
            <a:off x="-1882" y="4985359"/>
            <a:ext cx="12154652" cy="3256767"/>
            <a:chOff x="1875950" y="3391825"/>
            <a:chExt cx="4819475" cy="1291350"/>
          </a:xfrm>
        </p:grpSpPr>
        <p:sp>
          <p:nvSpPr>
            <p:cNvPr id="4" name="Google Shape;59;p5">
              <a:extLst>
                <a:ext uri="{FF2B5EF4-FFF2-40B4-BE49-F238E27FC236}">
                  <a16:creationId xmlns:a16="http://schemas.microsoft.com/office/drawing/2014/main" id="{5647E1F6-B52F-3B84-1ECF-F417334121AD}"/>
                </a:ext>
              </a:extLst>
            </p:cNvPr>
            <p:cNvSpPr/>
            <p:nvPr/>
          </p:nvSpPr>
          <p:spPr>
            <a:xfrm>
              <a:off x="4693200" y="3391825"/>
              <a:ext cx="609675" cy="609675"/>
            </a:xfrm>
            <a:custGeom>
              <a:avLst/>
              <a:gdLst/>
              <a:ahLst/>
              <a:cxnLst/>
              <a:rect l="l" t="t" r="r" b="b"/>
              <a:pathLst>
                <a:path w="24387" h="24387" extrusionOk="0">
                  <a:moveTo>
                    <a:pt x="12194" y="0"/>
                  </a:moveTo>
                  <a:cubicBezTo>
                    <a:pt x="5454" y="0"/>
                    <a:pt x="1" y="5478"/>
                    <a:pt x="1" y="12193"/>
                  </a:cubicBezTo>
                  <a:cubicBezTo>
                    <a:pt x="1" y="18933"/>
                    <a:pt x="5454" y="24386"/>
                    <a:pt x="12194" y="24386"/>
                  </a:cubicBezTo>
                  <a:cubicBezTo>
                    <a:pt x="18909" y="24386"/>
                    <a:pt x="24387" y="18933"/>
                    <a:pt x="24387" y="12193"/>
                  </a:cubicBezTo>
                  <a:cubicBezTo>
                    <a:pt x="24387" y="5478"/>
                    <a:pt x="18909" y="0"/>
                    <a:pt x="12194" y="0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0;p5">
              <a:extLst>
                <a:ext uri="{FF2B5EF4-FFF2-40B4-BE49-F238E27FC236}">
                  <a16:creationId xmlns:a16="http://schemas.microsoft.com/office/drawing/2014/main" id="{893CD659-D634-2BAD-50F3-7063CAE63783}"/>
                </a:ext>
              </a:extLst>
            </p:cNvPr>
            <p:cNvSpPr/>
            <p:nvPr/>
          </p:nvSpPr>
          <p:spPr>
            <a:xfrm>
              <a:off x="4312775" y="3715100"/>
              <a:ext cx="650150" cy="645400"/>
            </a:xfrm>
            <a:custGeom>
              <a:avLst/>
              <a:gdLst/>
              <a:ahLst/>
              <a:cxnLst/>
              <a:rect l="l" t="t" r="r" b="b"/>
              <a:pathLst>
                <a:path w="26006" h="25816" extrusionOk="0">
                  <a:moveTo>
                    <a:pt x="15242" y="1"/>
                  </a:moveTo>
                  <a:lnTo>
                    <a:pt x="15242" y="1"/>
                  </a:lnTo>
                  <a:cubicBezTo>
                    <a:pt x="15710" y="7962"/>
                    <a:pt x="9349" y="14524"/>
                    <a:pt x="1596" y="14524"/>
                  </a:cubicBezTo>
                  <a:cubicBezTo>
                    <a:pt x="1070" y="14524"/>
                    <a:pt x="538" y="14494"/>
                    <a:pt x="0" y="14432"/>
                  </a:cubicBezTo>
                  <a:lnTo>
                    <a:pt x="0" y="14432"/>
                  </a:lnTo>
                  <a:lnTo>
                    <a:pt x="10764" y="25815"/>
                  </a:lnTo>
                  <a:cubicBezTo>
                    <a:pt x="10296" y="17854"/>
                    <a:pt x="16657" y="11292"/>
                    <a:pt x="24410" y="11292"/>
                  </a:cubicBezTo>
                  <a:cubicBezTo>
                    <a:pt x="24936" y="11292"/>
                    <a:pt x="25469" y="11322"/>
                    <a:pt x="26006" y="11384"/>
                  </a:cubicBezTo>
                  <a:lnTo>
                    <a:pt x="15242" y="1"/>
                  </a:ln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1;p5">
              <a:extLst>
                <a:ext uri="{FF2B5EF4-FFF2-40B4-BE49-F238E27FC236}">
                  <a16:creationId xmlns:a16="http://schemas.microsoft.com/office/drawing/2014/main" id="{DEEBE647-8F62-117A-8CD6-09AE7833177C}"/>
                </a:ext>
              </a:extLst>
            </p:cNvPr>
            <p:cNvSpPr/>
            <p:nvPr/>
          </p:nvSpPr>
          <p:spPr>
            <a:xfrm>
              <a:off x="5001000" y="3693675"/>
              <a:ext cx="689475" cy="687650"/>
            </a:xfrm>
            <a:custGeom>
              <a:avLst/>
              <a:gdLst/>
              <a:ahLst/>
              <a:cxnLst/>
              <a:rect l="l" t="t" r="r" b="b"/>
              <a:pathLst>
                <a:path w="27579" h="27506" extrusionOk="0">
                  <a:moveTo>
                    <a:pt x="12075" y="0"/>
                  </a:moveTo>
                  <a:lnTo>
                    <a:pt x="1" y="12312"/>
                  </a:lnTo>
                  <a:cubicBezTo>
                    <a:pt x="45" y="12312"/>
                    <a:pt x="89" y="12312"/>
                    <a:pt x="133" y="12312"/>
                  </a:cubicBezTo>
                  <a:cubicBezTo>
                    <a:pt x="8551" y="12312"/>
                    <a:pt x="15409" y="19072"/>
                    <a:pt x="15504" y="27506"/>
                  </a:cubicBezTo>
                  <a:lnTo>
                    <a:pt x="27578" y="15218"/>
                  </a:lnTo>
                  <a:lnTo>
                    <a:pt x="27578" y="15218"/>
                  </a:lnTo>
                  <a:cubicBezTo>
                    <a:pt x="27534" y="15218"/>
                    <a:pt x="27490" y="15218"/>
                    <a:pt x="27446" y="15218"/>
                  </a:cubicBezTo>
                  <a:cubicBezTo>
                    <a:pt x="19028" y="15218"/>
                    <a:pt x="12146" y="8434"/>
                    <a:pt x="12075" y="0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2;p5">
              <a:extLst>
                <a:ext uri="{FF2B5EF4-FFF2-40B4-BE49-F238E27FC236}">
                  <a16:creationId xmlns:a16="http://schemas.microsoft.com/office/drawing/2014/main" id="{E4B14DBF-A4D7-6E32-B854-CFE622FE36DF}"/>
                </a:ext>
              </a:extLst>
            </p:cNvPr>
            <p:cNvSpPr/>
            <p:nvPr/>
          </p:nvSpPr>
          <p:spPr>
            <a:xfrm>
              <a:off x="5388600" y="3391825"/>
              <a:ext cx="609075" cy="609675"/>
            </a:xfrm>
            <a:custGeom>
              <a:avLst/>
              <a:gdLst/>
              <a:ahLst/>
              <a:cxnLst/>
              <a:rect l="l" t="t" r="r" b="b"/>
              <a:pathLst>
                <a:path w="24363" h="24387" extrusionOk="0">
                  <a:moveTo>
                    <a:pt x="12193" y="0"/>
                  </a:moveTo>
                  <a:cubicBezTo>
                    <a:pt x="5454" y="0"/>
                    <a:pt x="0" y="5478"/>
                    <a:pt x="0" y="12193"/>
                  </a:cubicBezTo>
                  <a:cubicBezTo>
                    <a:pt x="0" y="18933"/>
                    <a:pt x="5454" y="24386"/>
                    <a:pt x="12193" y="24386"/>
                  </a:cubicBezTo>
                  <a:cubicBezTo>
                    <a:pt x="18909" y="24386"/>
                    <a:pt x="24362" y="18933"/>
                    <a:pt x="24362" y="12193"/>
                  </a:cubicBezTo>
                  <a:cubicBezTo>
                    <a:pt x="24362" y="5478"/>
                    <a:pt x="18909" y="0"/>
                    <a:pt x="12193" y="0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3;p5">
              <a:extLst>
                <a:ext uri="{FF2B5EF4-FFF2-40B4-BE49-F238E27FC236}">
                  <a16:creationId xmlns:a16="http://schemas.microsoft.com/office/drawing/2014/main" id="{D37ABCD8-4426-B885-9EB4-D61BE7E4A5DE}"/>
                </a:ext>
              </a:extLst>
            </p:cNvPr>
            <p:cNvSpPr/>
            <p:nvPr/>
          </p:nvSpPr>
          <p:spPr>
            <a:xfrm>
              <a:off x="5926800" y="3500775"/>
              <a:ext cx="230425" cy="391775"/>
            </a:xfrm>
            <a:custGeom>
              <a:avLst/>
              <a:gdLst/>
              <a:ahLst/>
              <a:cxnLst/>
              <a:rect l="l" t="t" r="r" b="b"/>
              <a:pathLst>
                <a:path w="9217" h="15671" extrusionOk="0">
                  <a:moveTo>
                    <a:pt x="0" y="0"/>
                  </a:moveTo>
                  <a:lnTo>
                    <a:pt x="0" y="15670"/>
                  </a:lnTo>
                  <a:cubicBezTo>
                    <a:pt x="1203" y="14241"/>
                    <a:pt x="2906" y="13527"/>
                    <a:pt x="4609" y="13527"/>
                  </a:cubicBezTo>
                  <a:cubicBezTo>
                    <a:pt x="6311" y="13527"/>
                    <a:pt x="8014" y="14241"/>
                    <a:pt x="9217" y="15670"/>
                  </a:cubicBezTo>
                  <a:lnTo>
                    <a:pt x="9217" y="0"/>
                  </a:lnTo>
                  <a:cubicBezTo>
                    <a:pt x="8014" y="1441"/>
                    <a:pt x="6311" y="2162"/>
                    <a:pt x="4609" y="2162"/>
                  </a:cubicBezTo>
                  <a:cubicBezTo>
                    <a:pt x="2906" y="2162"/>
                    <a:pt x="1203" y="1441"/>
                    <a:pt x="0" y="0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4;p5">
              <a:extLst>
                <a:ext uri="{FF2B5EF4-FFF2-40B4-BE49-F238E27FC236}">
                  <a16:creationId xmlns:a16="http://schemas.microsoft.com/office/drawing/2014/main" id="{D8F498D5-C4B5-55DB-CCD7-0C33E7195413}"/>
                </a:ext>
              </a:extLst>
            </p:cNvPr>
            <p:cNvSpPr/>
            <p:nvPr/>
          </p:nvSpPr>
          <p:spPr>
            <a:xfrm>
              <a:off x="4693200" y="4073500"/>
              <a:ext cx="609675" cy="609675"/>
            </a:xfrm>
            <a:custGeom>
              <a:avLst/>
              <a:gdLst/>
              <a:ahLst/>
              <a:cxnLst/>
              <a:rect l="l" t="t" r="r" b="b"/>
              <a:pathLst>
                <a:path w="24387" h="24387" extrusionOk="0">
                  <a:moveTo>
                    <a:pt x="12194" y="1"/>
                  </a:moveTo>
                  <a:cubicBezTo>
                    <a:pt x="5454" y="1"/>
                    <a:pt x="1" y="5478"/>
                    <a:pt x="1" y="12194"/>
                  </a:cubicBezTo>
                  <a:cubicBezTo>
                    <a:pt x="1" y="18933"/>
                    <a:pt x="5454" y="24387"/>
                    <a:pt x="12194" y="24387"/>
                  </a:cubicBezTo>
                  <a:cubicBezTo>
                    <a:pt x="18909" y="24387"/>
                    <a:pt x="24387" y="18933"/>
                    <a:pt x="24387" y="12194"/>
                  </a:cubicBezTo>
                  <a:cubicBezTo>
                    <a:pt x="24387" y="5478"/>
                    <a:pt x="18909" y="1"/>
                    <a:pt x="12194" y="1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5;p5">
              <a:extLst>
                <a:ext uri="{FF2B5EF4-FFF2-40B4-BE49-F238E27FC236}">
                  <a16:creationId xmlns:a16="http://schemas.microsoft.com/office/drawing/2014/main" id="{EE1419E5-353E-0163-5064-33F3EBD76E4B}"/>
                </a:ext>
              </a:extLst>
            </p:cNvPr>
            <p:cNvSpPr/>
            <p:nvPr/>
          </p:nvSpPr>
          <p:spPr>
            <a:xfrm>
              <a:off x="5213550" y="4162800"/>
              <a:ext cx="264375" cy="431075"/>
            </a:xfrm>
            <a:custGeom>
              <a:avLst/>
              <a:gdLst/>
              <a:ahLst/>
              <a:cxnLst/>
              <a:rect l="l" t="t" r="r" b="b"/>
              <a:pathLst>
                <a:path w="10575" h="17243" extrusionOk="0">
                  <a:moveTo>
                    <a:pt x="1" y="1"/>
                  </a:moveTo>
                  <a:lnTo>
                    <a:pt x="1" y="17243"/>
                  </a:lnTo>
                  <a:cubicBezTo>
                    <a:pt x="1453" y="15790"/>
                    <a:pt x="3364" y="15064"/>
                    <a:pt x="5279" y="15064"/>
                  </a:cubicBezTo>
                  <a:cubicBezTo>
                    <a:pt x="7193" y="15064"/>
                    <a:pt x="9110" y="15790"/>
                    <a:pt x="10574" y="17243"/>
                  </a:cubicBezTo>
                  <a:lnTo>
                    <a:pt x="10574" y="1"/>
                  </a:lnTo>
                  <a:cubicBezTo>
                    <a:pt x="9110" y="1466"/>
                    <a:pt x="7193" y="2198"/>
                    <a:pt x="5279" y="2198"/>
                  </a:cubicBezTo>
                  <a:cubicBezTo>
                    <a:pt x="3364" y="2198"/>
                    <a:pt x="1453" y="1466"/>
                    <a:pt x="1" y="1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6;p5">
              <a:extLst>
                <a:ext uri="{FF2B5EF4-FFF2-40B4-BE49-F238E27FC236}">
                  <a16:creationId xmlns:a16="http://schemas.microsoft.com/office/drawing/2014/main" id="{5FEC83E1-9524-89F5-5BF7-7588F0CE43A5}"/>
                </a:ext>
              </a:extLst>
            </p:cNvPr>
            <p:cNvSpPr/>
            <p:nvPr/>
          </p:nvSpPr>
          <p:spPr>
            <a:xfrm>
              <a:off x="5388600" y="4073500"/>
              <a:ext cx="609075" cy="609675"/>
            </a:xfrm>
            <a:custGeom>
              <a:avLst/>
              <a:gdLst/>
              <a:ahLst/>
              <a:cxnLst/>
              <a:rect l="l" t="t" r="r" b="b"/>
              <a:pathLst>
                <a:path w="24363" h="24387" extrusionOk="0">
                  <a:moveTo>
                    <a:pt x="12193" y="1"/>
                  </a:moveTo>
                  <a:cubicBezTo>
                    <a:pt x="5454" y="1"/>
                    <a:pt x="0" y="5478"/>
                    <a:pt x="0" y="12194"/>
                  </a:cubicBezTo>
                  <a:cubicBezTo>
                    <a:pt x="0" y="18933"/>
                    <a:pt x="5454" y="24387"/>
                    <a:pt x="12193" y="24387"/>
                  </a:cubicBezTo>
                  <a:cubicBezTo>
                    <a:pt x="18909" y="24387"/>
                    <a:pt x="24362" y="18933"/>
                    <a:pt x="24362" y="12194"/>
                  </a:cubicBezTo>
                  <a:cubicBezTo>
                    <a:pt x="24362" y="5478"/>
                    <a:pt x="18909" y="1"/>
                    <a:pt x="12193" y="1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7;p5">
              <a:extLst>
                <a:ext uri="{FF2B5EF4-FFF2-40B4-BE49-F238E27FC236}">
                  <a16:creationId xmlns:a16="http://schemas.microsoft.com/office/drawing/2014/main" id="{79DC6384-3EF5-1251-4CFA-648D1117839E}"/>
                </a:ext>
              </a:extLst>
            </p:cNvPr>
            <p:cNvSpPr/>
            <p:nvPr/>
          </p:nvSpPr>
          <p:spPr>
            <a:xfrm>
              <a:off x="6085750" y="3391825"/>
              <a:ext cx="609675" cy="609675"/>
            </a:xfrm>
            <a:custGeom>
              <a:avLst/>
              <a:gdLst/>
              <a:ahLst/>
              <a:cxnLst/>
              <a:rect l="l" t="t" r="r" b="b"/>
              <a:pathLst>
                <a:path w="24387" h="24387" extrusionOk="0">
                  <a:moveTo>
                    <a:pt x="12194" y="0"/>
                  </a:moveTo>
                  <a:cubicBezTo>
                    <a:pt x="5454" y="0"/>
                    <a:pt x="1" y="5478"/>
                    <a:pt x="1" y="12193"/>
                  </a:cubicBezTo>
                  <a:cubicBezTo>
                    <a:pt x="1" y="18933"/>
                    <a:pt x="5454" y="24386"/>
                    <a:pt x="12194" y="24386"/>
                  </a:cubicBezTo>
                  <a:cubicBezTo>
                    <a:pt x="18933" y="24386"/>
                    <a:pt x="24387" y="18933"/>
                    <a:pt x="24387" y="12193"/>
                  </a:cubicBezTo>
                  <a:cubicBezTo>
                    <a:pt x="24387" y="5478"/>
                    <a:pt x="18933" y="0"/>
                    <a:pt x="12194" y="0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8;p5">
              <a:extLst>
                <a:ext uri="{FF2B5EF4-FFF2-40B4-BE49-F238E27FC236}">
                  <a16:creationId xmlns:a16="http://schemas.microsoft.com/office/drawing/2014/main" id="{C540DD64-A986-DD0D-0437-DE1CCD8F5C15}"/>
                </a:ext>
              </a:extLst>
            </p:cNvPr>
            <p:cNvSpPr/>
            <p:nvPr/>
          </p:nvSpPr>
          <p:spPr>
            <a:xfrm>
              <a:off x="6085750" y="4073500"/>
              <a:ext cx="609675" cy="609675"/>
            </a:xfrm>
            <a:custGeom>
              <a:avLst/>
              <a:gdLst/>
              <a:ahLst/>
              <a:cxnLst/>
              <a:rect l="l" t="t" r="r" b="b"/>
              <a:pathLst>
                <a:path w="24387" h="24387" extrusionOk="0">
                  <a:moveTo>
                    <a:pt x="12194" y="1"/>
                  </a:moveTo>
                  <a:cubicBezTo>
                    <a:pt x="5454" y="1"/>
                    <a:pt x="1" y="5478"/>
                    <a:pt x="1" y="12194"/>
                  </a:cubicBezTo>
                  <a:cubicBezTo>
                    <a:pt x="1" y="18933"/>
                    <a:pt x="5454" y="24387"/>
                    <a:pt x="12194" y="24387"/>
                  </a:cubicBezTo>
                  <a:cubicBezTo>
                    <a:pt x="18933" y="24387"/>
                    <a:pt x="24387" y="18933"/>
                    <a:pt x="24387" y="12194"/>
                  </a:cubicBezTo>
                  <a:cubicBezTo>
                    <a:pt x="24387" y="5478"/>
                    <a:pt x="18933" y="1"/>
                    <a:pt x="12194" y="1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9;p5">
              <a:extLst>
                <a:ext uri="{FF2B5EF4-FFF2-40B4-BE49-F238E27FC236}">
                  <a16:creationId xmlns:a16="http://schemas.microsoft.com/office/drawing/2014/main" id="{D7E3D96C-704A-C5E9-B248-D8C8EE903DAE}"/>
                </a:ext>
              </a:extLst>
            </p:cNvPr>
            <p:cNvSpPr/>
            <p:nvPr/>
          </p:nvSpPr>
          <p:spPr>
            <a:xfrm>
              <a:off x="3278025" y="3391825"/>
              <a:ext cx="609675" cy="609675"/>
            </a:xfrm>
            <a:custGeom>
              <a:avLst/>
              <a:gdLst/>
              <a:ahLst/>
              <a:cxnLst/>
              <a:rect l="l" t="t" r="r" b="b"/>
              <a:pathLst>
                <a:path w="24387" h="24387" extrusionOk="0">
                  <a:moveTo>
                    <a:pt x="12194" y="0"/>
                  </a:moveTo>
                  <a:cubicBezTo>
                    <a:pt x="5454" y="0"/>
                    <a:pt x="1" y="5478"/>
                    <a:pt x="1" y="12193"/>
                  </a:cubicBezTo>
                  <a:cubicBezTo>
                    <a:pt x="1" y="18933"/>
                    <a:pt x="5454" y="24386"/>
                    <a:pt x="12194" y="24386"/>
                  </a:cubicBezTo>
                  <a:cubicBezTo>
                    <a:pt x="18909" y="24386"/>
                    <a:pt x="24387" y="18933"/>
                    <a:pt x="24387" y="12193"/>
                  </a:cubicBezTo>
                  <a:cubicBezTo>
                    <a:pt x="24387" y="5478"/>
                    <a:pt x="18909" y="0"/>
                    <a:pt x="12194" y="0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0;p5">
              <a:extLst>
                <a:ext uri="{FF2B5EF4-FFF2-40B4-BE49-F238E27FC236}">
                  <a16:creationId xmlns:a16="http://schemas.microsoft.com/office/drawing/2014/main" id="{54B26367-4264-DAB3-DAE8-083103408ADF}"/>
                </a:ext>
              </a:extLst>
            </p:cNvPr>
            <p:cNvSpPr/>
            <p:nvPr/>
          </p:nvSpPr>
          <p:spPr>
            <a:xfrm>
              <a:off x="3109550" y="3500775"/>
              <a:ext cx="239950" cy="391775"/>
            </a:xfrm>
            <a:custGeom>
              <a:avLst/>
              <a:gdLst/>
              <a:ahLst/>
              <a:cxnLst/>
              <a:rect l="l" t="t" r="r" b="b"/>
              <a:pathLst>
                <a:path w="9598" h="15671" extrusionOk="0">
                  <a:moveTo>
                    <a:pt x="0" y="0"/>
                  </a:moveTo>
                  <a:lnTo>
                    <a:pt x="0" y="15670"/>
                  </a:lnTo>
                  <a:cubicBezTo>
                    <a:pt x="1251" y="14182"/>
                    <a:pt x="3025" y="13438"/>
                    <a:pt x="4799" y="13438"/>
                  </a:cubicBezTo>
                  <a:cubicBezTo>
                    <a:pt x="6573" y="13438"/>
                    <a:pt x="8347" y="14182"/>
                    <a:pt x="9598" y="15670"/>
                  </a:cubicBezTo>
                  <a:lnTo>
                    <a:pt x="9598" y="0"/>
                  </a:lnTo>
                  <a:cubicBezTo>
                    <a:pt x="8347" y="1489"/>
                    <a:pt x="6573" y="2233"/>
                    <a:pt x="4799" y="2233"/>
                  </a:cubicBezTo>
                  <a:cubicBezTo>
                    <a:pt x="3025" y="2233"/>
                    <a:pt x="1251" y="1489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1;p5">
              <a:extLst>
                <a:ext uri="{FF2B5EF4-FFF2-40B4-BE49-F238E27FC236}">
                  <a16:creationId xmlns:a16="http://schemas.microsoft.com/office/drawing/2014/main" id="{5DA87872-5D2F-5F95-95C8-17C63C4BE0D0}"/>
                </a:ext>
              </a:extLst>
            </p:cNvPr>
            <p:cNvSpPr/>
            <p:nvPr/>
          </p:nvSpPr>
          <p:spPr>
            <a:xfrm>
              <a:off x="2607050" y="3529350"/>
              <a:ext cx="721025" cy="335200"/>
            </a:xfrm>
            <a:custGeom>
              <a:avLst/>
              <a:gdLst/>
              <a:ahLst/>
              <a:cxnLst/>
              <a:rect l="l" t="t" r="r" b="b"/>
              <a:pathLst>
                <a:path w="28841" h="13408" extrusionOk="0">
                  <a:moveTo>
                    <a:pt x="28840" y="1"/>
                  </a:moveTo>
                  <a:cubicBezTo>
                    <a:pt x="26852" y="3026"/>
                    <a:pt x="24176" y="5273"/>
                    <a:pt x="21173" y="6702"/>
                  </a:cubicBezTo>
                  <a:lnTo>
                    <a:pt x="21173" y="6702"/>
                  </a:lnTo>
                  <a:cubicBezTo>
                    <a:pt x="18606" y="5479"/>
                    <a:pt x="15800" y="4854"/>
                    <a:pt x="12982" y="4854"/>
                  </a:cubicBezTo>
                  <a:cubicBezTo>
                    <a:pt x="10205" y="4854"/>
                    <a:pt x="7415" y="5461"/>
                    <a:pt x="4830" y="6700"/>
                  </a:cubicBezTo>
                  <a:lnTo>
                    <a:pt x="4830" y="6700"/>
                  </a:lnTo>
                  <a:cubicBezTo>
                    <a:pt x="3108" y="5876"/>
                    <a:pt x="1477" y="4772"/>
                    <a:pt x="1" y="3382"/>
                  </a:cubicBezTo>
                  <a:lnTo>
                    <a:pt x="1" y="10026"/>
                  </a:lnTo>
                  <a:cubicBezTo>
                    <a:pt x="1477" y="8632"/>
                    <a:pt x="3108" y="7526"/>
                    <a:pt x="4830" y="6700"/>
                  </a:cubicBezTo>
                  <a:lnTo>
                    <a:pt x="4830" y="6700"/>
                  </a:lnTo>
                  <a:cubicBezTo>
                    <a:pt x="7417" y="7938"/>
                    <a:pt x="10209" y="8545"/>
                    <a:pt x="12989" y="8545"/>
                  </a:cubicBezTo>
                  <a:cubicBezTo>
                    <a:pt x="15805" y="8545"/>
                    <a:pt x="18608" y="7922"/>
                    <a:pt x="21173" y="6702"/>
                  </a:cubicBezTo>
                  <a:lnTo>
                    <a:pt x="21173" y="6702"/>
                  </a:lnTo>
                  <a:cubicBezTo>
                    <a:pt x="24176" y="8133"/>
                    <a:pt x="26852" y="10382"/>
                    <a:pt x="28840" y="13408"/>
                  </a:cubicBezTo>
                  <a:lnTo>
                    <a:pt x="28840" y="13384"/>
                  </a:lnTo>
                  <a:lnTo>
                    <a:pt x="288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2;p5">
              <a:extLst>
                <a:ext uri="{FF2B5EF4-FFF2-40B4-BE49-F238E27FC236}">
                  <a16:creationId xmlns:a16="http://schemas.microsoft.com/office/drawing/2014/main" id="{79F822C9-0F0A-C943-67C4-7B47D72D1652}"/>
                </a:ext>
              </a:extLst>
            </p:cNvPr>
            <p:cNvSpPr/>
            <p:nvPr/>
          </p:nvSpPr>
          <p:spPr>
            <a:xfrm>
              <a:off x="2414150" y="3500775"/>
              <a:ext cx="935350" cy="391775"/>
            </a:xfrm>
            <a:custGeom>
              <a:avLst/>
              <a:gdLst/>
              <a:ahLst/>
              <a:cxnLst/>
              <a:rect l="l" t="t" r="r" b="b"/>
              <a:pathLst>
                <a:path w="37414" h="15671" extrusionOk="0">
                  <a:moveTo>
                    <a:pt x="1" y="0"/>
                  </a:moveTo>
                  <a:lnTo>
                    <a:pt x="1" y="15670"/>
                  </a:lnTo>
                  <a:cubicBezTo>
                    <a:pt x="3331" y="11707"/>
                    <a:pt x="7605" y="9095"/>
                    <a:pt x="12179" y="7835"/>
                  </a:cubicBezTo>
                  <a:lnTo>
                    <a:pt x="12179" y="7835"/>
                  </a:lnTo>
                  <a:cubicBezTo>
                    <a:pt x="14312" y="8423"/>
                    <a:pt x="16509" y="8716"/>
                    <a:pt x="18707" y="8716"/>
                  </a:cubicBezTo>
                  <a:cubicBezTo>
                    <a:pt x="20905" y="8716"/>
                    <a:pt x="23103" y="8423"/>
                    <a:pt x="25235" y="7835"/>
                  </a:cubicBezTo>
                  <a:lnTo>
                    <a:pt x="25235" y="7835"/>
                  </a:lnTo>
                  <a:cubicBezTo>
                    <a:pt x="29810" y="9095"/>
                    <a:pt x="34084" y="11707"/>
                    <a:pt x="37414" y="15670"/>
                  </a:cubicBezTo>
                  <a:lnTo>
                    <a:pt x="37414" y="0"/>
                  </a:lnTo>
                  <a:cubicBezTo>
                    <a:pt x="34084" y="3964"/>
                    <a:pt x="29810" y="6575"/>
                    <a:pt x="25235" y="7835"/>
                  </a:cubicBezTo>
                  <a:cubicBezTo>
                    <a:pt x="23103" y="7248"/>
                    <a:pt x="20905" y="6954"/>
                    <a:pt x="18707" y="6954"/>
                  </a:cubicBezTo>
                  <a:cubicBezTo>
                    <a:pt x="16509" y="6954"/>
                    <a:pt x="14312" y="7248"/>
                    <a:pt x="12179" y="7835"/>
                  </a:cubicBezTo>
                  <a:cubicBezTo>
                    <a:pt x="7605" y="6575"/>
                    <a:pt x="3331" y="3964"/>
                    <a:pt x="1" y="0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3;p5">
              <a:extLst>
                <a:ext uri="{FF2B5EF4-FFF2-40B4-BE49-F238E27FC236}">
                  <a16:creationId xmlns:a16="http://schemas.microsoft.com/office/drawing/2014/main" id="{79A259DC-F140-368D-92C2-DEFB3A4B5E75}"/>
                </a:ext>
              </a:extLst>
            </p:cNvPr>
            <p:cNvSpPr/>
            <p:nvPr/>
          </p:nvSpPr>
          <p:spPr>
            <a:xfrm>
              <a:off x="3973425" y="3391825"/>
              <a:ext cx="609075" cy="609675"/>
            </a:xfrm>
            <a:custGeom>
              <a:avLst/>
              <a:gdLst/>
              <a:ahLst/>
              <a:cxnLst/>
              <a:rect l="l" t="t" r="r" b="b"/>
              <a:pathLst>
                <a:path w="24363" h="24387" extrusionOk="0">
                  <a:moveTo>
                    <a:pt x="12169" y="0"/>
                  </a:moveTo>
                  <a:cubicBezTo>
                    <a:pt x="5454" y="0"/>
                    <a:pt x="0" y="5478"/>
                    <a:pt x="0" y="12193"/>
                  </a:cubicBezTo>
                  <a:cubicBezTo>
                    <a:pt x="0" y="18933"/>
                    <a:pt x="5454" y="24386"/>
                    <a:pt x="12169" y="24386"/>
                  </a:cubicBezTo>
                  <a:cubicBezTo>
                    <a:pt x="18909" y="24386"/>
                    <a:pt x="24362" y="18933"/>
                    <a:pt x="24362" y="12193"/>
                  </a:cubicBezTo>
                  <a:cubicBezTo>
                    <a:pt x="24362" y="5478"/>
                    <a:pt x="18909" y="0"/>
                    <a:pt x="12169" y="0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4;p5">
              <a:extLst>
                <a:ext uri="{FF2B5EF4-FFF2-40B4-BE49-F238E27FC236}">
                  <a16:creationId xmlns:a16="http://schemas.microsoft.com/office/drawing/2014/main" id="{53CB1A1D-4964-4CA5-7E0E-17064E7EB9F9}"/>
                </a:ext>
              </a:extLst>
            </p:cNvPr>
            <p:cNvSpPr/>
            <p:nvPr/>
          </p:nvSpPr>
          <p:spPr>
            <a:xfrm>
              <a:off x="3278025" y="4073500"/>
              <a:ext cx="609675" cy="609675"/>
            </a:xfrm>
            <a:custGeom>
              <a:avLst/>
              <a:gdLst/>
              <a:ahLst/>
              <a:cxnLst/>
              <a:rect l="l" t="t" r="r" b="b"/>
              <a:pathLst>
                <a:path w="24387" h="24387" extrusionOk="0">
                  <a:moveTo>
                    <a:pt x="12194" y="1"/>
                  </a:moveTo>
                  <a:cubicBezTo>
                    <a:pt x="5454" y="1"/>
                    <a:pt x="1" y="5478"/>
                    <a:pt x="1" y="12194"/>
                  </a:cubicBezTo>
                  <a:cubicBezTo>
                    <a:pt x="1" y="18933"/>
                    <a:pt x="5454" y="24387"/>
                    <a:pt x="12194" y="24387"/>
                  </a:cubicBezTo>
                  <a:cubicBezTo>
                    <a:pt x="18909" y="24387"/>
                    <a:pt x="24387" y="18933"/>
                    <a:pt x="24387" y="12194"/>
                  </a:cubicBezTo>
                  <a:cubicBezTo>
                    <a:pt x="24387" y="5478"/>
                    <a:pt x="18909" y="1"/>
                    <a:pt x="12194" y="1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5;p5">
              <a:extLst>
                <a:ext uri="{FF2B5EF4-FFF2-40B4-BE49-F238E27FC236}">
                  <a16:creationId xmlns:a16="http://schemas.microsoft.com/office/drawing/2014/main" id="{862BED12-B53D-8734-85B3-D11997AB399C}"/>
                </a:ext>
              </a:extLst>
            </p:cNvPr>
            <p:cNvSpPr/>
            <p:nvPr/>
          </p:nvSpPr>
          <p:spPr>
            <a:xfrm>
              <a:off x="3798375" y="4162800"/>
              <a:ext cx="263775" cy="431075"/>
            </a:xfrm>
            <a:custGeom>
              <a:avLst/>
              <a:gdLst/>
              <a:ahLst/>
              <a:cxnLst/>
              <a:rect l="l" t="t" r="r" b="b"/>
              <a:pathLst>
                <a:path w="10551" h="17243" extrusionOk="0">
                  <a:moveTo>
                    <a:pt x="1" y="1"/>
                  </a:moveTo>
                  <a:lnTo>
                    <a:pt x="1" y="17243"/>
                  </a:lnTo>
                  <a:cubicBezTo>
                    <a:pt x="1453" y="15790"/>
                    <a:pt x="3364" y="15064"/>
                    <a:pt x="5276" y="15064"/>
                  </a:cubicBezTo>
                  <a:cubicBezTo>
                    <a:pt x="7187" y="15064"/>
                    <a:pt x="9098" y="15790"/>
                    <a:pt x="10550" y="17243"/>
                  </a:cubicBezTo>
                  <a:lnTo>
                    <a:pt x="10550" y="1"/>
                  </a:lnTo>
                  <a:cubicBezTo>
                    <a:pt x="9098" y="1466"/>
                    <a:pt x="7187" y="2198"/>
                    <a:pt x="5276" y="2198"/>
                  </a:cubicBezTo>
                  <a:cubicBezTo>
                    <a:pt x="3364" y="2198"/>
                    <a:pt x="1453" y="1466"/>
                    <a:pt x="1" y="1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6;p5">
              <a:extLst>
                <a:ext uri="{FF2B5EF4-FFF2-40B4-BE49-F238E27FC236}">
                  <a16:creationId xmlns:a16="http://schemas.microsoft.com/office/drawing/2014/main" id="{532A39F4-06BA-1FF0-FA12-108DEA53E63B}"/>
                </a:ext>
              </a:extLst>
            </p:cNvPr>
            <p:cNvSpPr/>
            <p:nvPr/>
          </p:nvSpPr>
          <p:spPr>
            <a:xfrm>
              <a:off x="3973425" y="4073500"/>
              <a:ext cx="609075" cy="609675"/>
            </a:xfrm>
            <a:custGeom>
              <a:avLst/>
              <a:gdLst/>
              <a:ahLst/>
              <a:cxnLst/>
              <a:rect l="l" t="t" r="r" b="b"/>
              <a:pathLst>
                <a:path w="24363" h="24387" extrusionOk="0">
                  <a:moveTo>
                    <a:pt x="12169" y="1"/>
                  </a:moveTo>
                  <a:cubicBezTo>
                    <a:pt x="5454" y="1"/>
                    <a:pt x="0" y="5478"/>
                    <a:pt x="0" y="12194"/>
                  </a:cubicBezTo>
                  <a:cubicBezTo>
                    <a:pt x="0" y="18933"/>
                    <a:pt x="5454" y="24387"/>
                    <a:pt x="12169" y="24387"/>
                  </a:cubicBezTo>
                  <a:cubicBezTo>
                    <a:pt x="18909" y="24387"/>
                    <a:pt x="24362" y="18933"/>
                    <a:pt x="24362" y="12194"/>
                  </a:cubicBezTo>
                  <a:cubicBezTo>
                    <a:pt x="24362" y="5478"/>
                    <a:pt x="18909" y="1"/>
                    <a:pt x="12169" y="1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7;p5">
              <a:extLst>
                <a:ext uri="{FF2B5EF4-FFF2-40B4-BE49-F238E27FC236}">
                  <a16:creationId xmlns:a16="http://schemas.microsoft.com/office/drawing/2014/main" id="{DF41AC1E-83F7-026C-12BC-C2C5558FA3F8}"/>
                </a:ext>
              </a:extLst>
            </p:cNvPr>
            <p:cNvSpPr/>
            <p:nvPr/>
          </p:nvSpPr>
          <p:spPr>
            <a:xfrm>
              <a:off x="1875950" y="3391825"/>
              <a:ext cx="609675" cy="609675"/>
            </a:xfrm>
            <a:custGeom>
              <a:avLst/>
              <a:gdLst/>
              <a:ahLst/>
              <a:cxnLst/>
              <a:rect l="l" t="t" r="r" b="b"/>
              <a:pathLst>
                <a:path w="24387" h="24387" extrusionOk="0">
                  <a:moveTo>
                    <a:pt x="12194" y="0"/>
                  </a:moveTo>
                  <a:cubicBezTo>
                    <a:pt x="5478" y="0"/>
                    <a:pt x="1" y="5478"/>
                    <a:pt x="1" y="12193"/>
                  </a:cubicBezTo>
                  <a:cubicBezTo>
                    <a:pt x="1" y="18933"/>
                    <a:pt x="5478" y="24386"/>
                    <a:pt x="12194" y="24386"/>
                  </a:cubicBezTo>
                  <a:cubicBezTo>
                    <a:pt x="18933" y="24386"/>
                    <a:pt x="24387" y="18933"/>
                    <a:pt x="24387" y="12193"/>
                  </a:cubicBezTo>
                  <a:cubicBezTo>
                    <a:pt x="24387" y="5478"/>
                    <a:pt x="18933" y="0"/>
                    <a:pt x="12194" y="0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78;p5">
              <a:extLst>
                <a:ext uri="{FF2B5EF4-FFF2-40B4-BE49-F238E27FC236}">
                  <a16:creationId xmlns:a16="http://schemas.microsoft.com/office/drawing/2014/main" id="{B243A519-C7F5-02EC-BDE5-9C0D95373FD6}"/>
                </a:ext>
              </a:extLst>
            </p:cNvPr>
            <p:cNvSpPr/>
            <p:nvPr/>
          </p:nvSpPr>
          <p:spPr>
            <a:xfrm>
              <a:off x="2414150" y="3500775"/>
              <a:ext cx="228650" cy="391775"/>
            </a:xfrm>
            <a:custGeom>
              <a:avLst/>
              <a:gdLst/>
              <a:ahLst/>
              <a:cxnLst/>
              <a:rect l="l" t="t" r="r" b="b"/>
              <a:pathLst>
                <a:path w="9146" h="15671" extrusionOk="0">
                  <a:moveTo>
                    <a:pt x="1" y="0"/>
                  </a:moveTo>
                  <a:lnTo>
                    <a:pt x="1" y="15670"/>
                  </a:lnTo>
                  <a:cubicBezTo>
                    <a:pt x="1192" y="14253"/>
                    <a:pt x="2882" y="13545"/>
                    <a:pt x="4573" y="13545"/>
                  </a:cubicBezTo>
                  <a:cubicBezTo>
                    <a:pt x="6264" y="13545"/>
                    <a:pt x="7955" y="14253"/>
                    <a:pt x="9146" y="15670"/>
                  </a:cubicBezTo>
                  <a:lnTo>
                    <a:pt x="9146" y="0"/>
                  </a:lnTo>
                  <a:cubicBezTo>
                    <a:pt x="7955" y="1429"/>
                    <a:pt x="6264" y="2144"/>
                    <a:pt x="4573" y="2144"/>
                  </a:cubicBezTo>
                  <a:cubicBezTo>
                    <a:pt x="2882" y="2144"/>
                    <a:pt x="1192" y="142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9;p5">
              <a:extLst>
                <a:ext uri="{FF2B5EF4-FFF2-40B4-BE49-F238E27FC236}">
                  <a16:creationId xmlns:a16="http://schemas.microsoft.com/office/drawing/2014/main" id="{03F65089-850A-0FB7-8690-F33F35CEFF3F}"/>
                </a:ext>
              </a:extLst>
            </p:cNvPr>
            <p:cNvSpPr/>
            <p:nvPr/>
          </p:nvSpPr>
          <p:spPr>
            <a:xfrm>
              <a:off x="2468350" y="3596025"/>
              <a:ext cx="4175" cy="201850"/>
            </a:xfrm>
            <a:custGeom>
              <a:avLst/>
              <a:gdLst/>
              <a:ahLst/>
              <a:cxnLst/>
              <a:rect l="l" t="t" r="r" b="b"/>
              <a:pathLst>
                <a:path w="167" h="8074" extrusionOk="0">
                  <a:moveTo>
                    <a:pt x="0" y="1"/>
                  </a:moveTo>
                  <a:lnTo>
                    <a:pt x="0" y="8074"/>
                  </a:lnTo>
                  <a:cubicBezTo>
                    <a:pt x="18" y="8020"/>
                    <a:pt x="76" y="7993"/>
                    <a:pt x="124" y="7993"/>
                  </a:cubicBezTo>
                  <a:cubicBezTo>
                    <a:pt x="140" y="7993"/>
                    <a:pt x="155" y="7996"/>
                    <a:pt x="167" y="8002"/>
                  </a:cubicBezTo>
                  <a:lnTo>
                    <a:pt x="167" y="48"/>
                  </a:lnTo>
                  <a:cubicBezTo>
                    <a:pt x="153" y="62"/>
                    <a:pt x="135" y="68"/>
                    <a:pt x="116" y="68"/>
                  </a:cubicBezTo>
                  <a:cubicBezTo>
                    <a:pt x="69" y="68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0;p5">
              <a:extLst>
                <a:ext uri="{FF2B5EF4-FFF2-40B4-BE49-F238E27FC236}">
                  <a16:creationId xmlns:a16="http://schemas.microsoft.com/office/drawing/2014/main" id="{89B5139C-0EAE-42BA-6F09-A672E042D496}"/>
                </a:ext>
              </a:extLst>
            </p:cNvPr>
            <p:cNvSpPr/>
            <p:nvPr/>
          </p:nvSpPr>
          <p:spPr>
            <a:xfrm>
              <a:off x="2414150" y="3500775"/>
              <a:ext cx="228650" cy="391775"/>
            </a:xfrm>
            <a:custGeom>
              <a:avLst/>
              <a:gdLst/>
              <a:ahLst/>
              <a:cxnLst/>
              <a:rect l="l" t="t" r="r" b="b"/>
              <a:pathLst>
                <a:path w="9146" h="15671" extrusionOk="0">
                  <a:moveTo>
                    <a:pt x="1" y="0"/>
                  </a:moveTo>
                  <a:lnTo>
                    <a:pt x="1" y="15670"/>
                  </a:lnTo>
                  <a:cubicBezTo>
                    <a:pt x="1192" y="14253"/>
                    <a:pt x="2882" y="13545"/>
                    <a:pt x="4573" y="13545"/>
                  </a:cubicBezTo>
                  <a:cubicBezTo>
                    <a:pt x="6264" y="13545"/>
                    <a:pt x="7955" y="14253"/>
                    <a:pt x="9146" y="15670"/>
                  </a:cubicBezTo>
                  <a:lnTo>
                    <a:pt x="9146" y="0"/>
                  </a:lnTo>
                  <a:cubicBezTo>
                    <a:pt x="7955" y="1429"/>
                    <a:pt x="6264" y="2144"/>
                    <a:pt x="4573" y="2144"/>
                  </a:cubicBezTo>
                  <a:cubicBezTo>
                    <a:pt x="2882" y="2144"/>
                    <a:pt x="1192" y="1429"/>
                    <a:pt x="1" y="0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1;p5">
              <a:extLst>
                <a:ext uri="{FF2B5EF4-FFF2-40B4-BE49-F238E27FC236}">
                  <a16:creationId xmlns:a16="http://schemas.microsoft.com/office/drawing/2014/main" id="{C4AAD32D-2BD5-A128-8717-A06D244A2760}"/>
                </a:ext>
              </a:extLst>
            </p:cNvPr>
            <p:cNvSpPr/>
            <p:nvPr/>
          </p:nvSpPr>
          <p:spPr>
            <a:xfrm>
              <a:off x="2584425" y="3596025"/>
              <a:ext cx="4200" cy="201850"/>
            </a:xfrm>
            <a:custGeom>
              <a:avLst/>
              <a:gdLst/>
              <a:ahLst/>
              <a:cxnLst/>
              <a:rect l="l" t="t" r="r" b="b"/>
              <a:pathLst>
                <a:path w="168" h="8074" extrusionOk="0">
                  <a:moveTo>
                    <a:pt x="168" y="1"/>
                  </a:moveTo>
                  <a:cubicBezTo>
                    <a:pt x="151" y="34"/>
                    <a:pt x="110" y="68"/>
                    <a:pt x="62" y="68"/>
                  </a:cubicBezTo>
                  <a:cubicBezTo>
                    <a:pt x="43" y="68"/>
                    <a:pt x="22" y="62"/>
                    <a:pt x="1" y="48"/>
                  </a:cubicBezTo>
                  <a:lnTo>
                    <a:pt x="1" y="8002"/>
                  </a:lnTo>
                  <a:cubicBezTo>
                    <a:pt x="19" y="7996"/>
                    <a:pt x="37" y="7993"/>
                    <a:pt x="54" y="7993"/>
                  </a:cubicBezTo>
                  <a:cubicBezTo>
                    <a:pt x="105" y="7993"/>
                    <a:pt x="150" y="8020"/>
                    <a:pt x="168" y="8074"/>
                  </a:cubicBezTo>
                  <a:lnTo>
                    <a:pt x="1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2;p5">
              <a:extLst>
                <a:ext uri="{FF2B5EF4-FFF2-40B4-BE49-F238E27FC236}">
                  <a16:creationId xmlns:a16="http://schemas.microsoft.com/office/drawing/2014/main" id="{737B08C7-1F41-A4F2-95EC-E1AB7A812212}"/>
                </a:ext>
              </a:extLst>
            </p:cNvPr>
            <p:cNvSpPr/>
            <p:nvPr/>
          </p:nvSpPr>
          <p:spPr>
            <a:xfrm>
              <a:off x="2183750" y="3693675"/>
              <a:ext cx="689450" cy="687650"/>
            </a:xfrm>
            <a:custGeom>
              <a:avLst/>
              <a:gdLst/>
              <a:ahLst/>
              <a:cxnLst/>
              <a:rect l="l" t="t" r="r" b="b"/>
              <a:pathLst>
                <a:path w="27578" h="27506" extrusionOk="0">
                  <a:moveTo>
                    <a:pt x="12075" y="0"/>
                  </a:moveTo>
                  <a:lnTo>
                    <a:pt x="1" y="12312"/>
                  </a:lnTo>
                  <a:cubicBezTo>
                    <a:pt x="45" y="12312"/>
                    <a:pt x="89" y="12312"/>
                    <a:pt x="133" y="12312"/>
                  </a:cubicBezTo>
                  <a:cubicBezTo>
                    <a:pt x="8551" y="12312"/>
                    <a:pt x="15433" y="19072"/>
                    <a:pt x="15504" y="27506"/>
                  </a:cubicBezTo>
                  <a:lnTo>
                    <a:pt x="27578" y="15218"/>
                  </a:lnTo>
                  <a:lnTo>
                    <a:pt x="27578" y="15218"/>
                  </a:lnTo>
                  <a:cubicBezTo>
                    <a:pt x="27534" y="15218"/>
                    <a:pt x="27490" y="15218"/>
                    <a:pt x="27446" y="15218"/>
                  </a:cubicBezTo>
                  <a:cubicBezTo>
                    <a:pt x="19028" y="15218"/>
                    <a:pt x="12146" y="8434"/>
                    <a:pt x="12075" y="0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;p5">
              <a:extLst>
                <a:ext uri="{FF2B5EF4-FFF2-40B4-BE49-F238E27FC236}">
                  <a16:creationId xmlns:a16="http://schemas.microsoft.com/office/drawing/2014/main" id="{14377B75-7BF5-DABC-3431-6047F0E19780}"/>
                </a:ext>
              </a:extLst>
            </p:cNvPr>
            <p:cNvSpPr/>
            <p:nvPr/>
          </p:nvSpPr>
          <p:spPr>
            <a:xfrm>
              <a:off x="2571325" y="3391825"/>
              <a:ext cx="609675" cy="609675"/>
            </a:xfrm>
            <a:custGeom>
              <a:avLst/>
              <a:gdLst/>
              <a:ahLst/>
              <a:cxnLst/>
              <a:rect l="l" t="t" r="r" b="b"/>
              <a:pathLst>
                <a:path w="24387" h="24387" extrusionOk="0">
                  <a:moveTo>
                    <a:pt x="12194" y="0"/>
                  </a:moveTo>
                  <a:cubicBezTo>
                    <a:pt x="5454" y="0"/>
                    <a:pt x="1" y="5478"/>
                    <a:pt x="1" y="12193"/>
                  </a:cubicBezTo>
                  <a:cubicBezTo>
                    <a:pt x="1" y="18933"/>
                    <a:pt x="5454" y="24386"/>
                    <a:pt x="12194" y="24386"/>
                  </a:cubicBezTo>
                  <a:cubicBezTo>
                    <a:pt x="18933" y="24386"/>
                    <a:pt x="24387" y="18933"/>
                    <a:pt x="24387" y="12193"/>
                  </a:cubicBezTo>
                  <a:cubicBezTo>
                    <a:pt x="24387" y="5478"/>
                    <a:pt x="18933" y="0"/>
                    <a:pt x="12194" y="0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4;p5">
              <a:extLst>
                <a:ext uri="{FF2B5EF4-FFF2-40B4-BE49-F238E27FC236}">
                  <a16:creationId xmlns:a16="http://schemas.microsoft.com/office/drawing/2014/main" id="{5013B4F7-CC7A-65A8-98D3-BD3F69C434C9}"/>
                </a:ext>
              </a:extLst>
            </p:cNvPr>
            <p:cNvSpPr/>
            <p:nvPr/>
          </p:nvSpPr>
          <p:spPr>
            <a:xfrm>
              <a:off x="1875950" y="4073500"/>
              <a:ext cx="609675" cy="609675"/>
            </a:xfrm>
            <a:custGeom>
              <a:avLst/>
              <a:gdLst/>
              <a:ahLst/>
              <a:cxnLst/>
              <a:rect l="l" t="t" r="r" b="b"/>
              <a:pathLst>
                <a:path w="24387" h="24387" extrusionOk="0">
                  <a:moveTo>
                    <a:pt x="12194" y="1"/>
                  </a:moveTo>
                  <a:cubicBezTo>
                    <a:pt x="5478" y="1"/>
                    <a:pt x="1" y="5478"/>
                    <a:pt x="1" y="12194"/>
                  </a:cubicBezTo>
                  <a:cubicBezTo>
                    <a:pt x="1" y="18933"/>
                    <a:pt x="5478" y="24387"/>
                    <a:pt x="12194" y="24387"/>
                  </a:cubicBezTo>
                  <a:cubicBezTo>
                    <a:pt x="18933" y="24387"/>
                    <a:pt x="24387" y="18933"/>
                    <a:pt x="24387" y="12194"/>
                  </a:cubicBezTo>
                  <a:cubicBezTo>
                    <a:pt x="24387" y="5478"/>
                    <a:pt x="18933" y="1"/>
                    <a:pt x="12194" y="1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5;p5">
              <a:extLst>
                <a:ext uri="{FF2B5EF4-FFF2-40B4-BE49-F238E27FC236}">
                  <a16:creationId xmlns:a16="http://schemas.microsoft.com/office/drawing/2014/main" id="{B7769BAC-ED4A-7BCC-9431-7AE952EFABBC}"/>
                </a:ext>
              </a:extLst>
            </p:cNvPr>
            <p:cNvSpPr/>
            <p:nvPr/>
          </p:nvSpPr>
          <p:spPr>
            <a:xfrm>
              <a:off x="2396300" y="4162800"/>
              <a:ext cx="264375" cy="431075"/>
            </a:xfrm>
            <a:custGeom>
              <a:avLst/>
              <a:gdLst/>
              <a:ahLst/>
              <a:cxnLst/>
              <a:rect l="l" t="t" r="r" b="b"/>
              <a:pathLst>
                <a:path w="10575" h="17243" extrusionOk="0">
                  <a:moveTo>
                    <a:pt x="1" y="1"/>
                  </a:moveTo>
                  <a:lnTo>
                    <a:pt x="1" y="17243"/>
                  </a:lnTo>
                  <a:cubicBezTo>
                    <a:pt x="1465" y="15790"/>
                    <a:pt x="3376" y="15064"/>
                    <a:pt x="5287" y="15064"/>
                  </a:cubicBezTo>
                  <a:cubicBezTo>
                    <a:pt x="7198" y="15064"/>
                    <a:pt x="9110" y="15790"/>
                    <a:pt x="10574" y="17243"/>
                  </a:cubicBezTo>
                  <a:lnTo>
                    <a:pt x="10574" y="1"/>
                  </a:lnTo>
                  <a:cubicBezTo>
                    <a:pt x="9110" y="1466"/>
                    <a:pt x="7198" y="2198"/>
                    <a:pt x="5287" y="2198"/>
                  </a:cubicBezTo>
                  <a:cubicBezTo>
                    <a:pt x="3376" y="2198"/>
                    <a:pt x="1465" y="1466"/>
                    <a:pt x="1" y="1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6;p5">
              <a:extLst>
                <a:ext uri="{FF2B5EF4-FFF2-40B4-BE49-F238E27FC236}">
                  <a16:creationId xmlns:a16="http://schemas.microsoft.com/office/drawing/2014/main" id="{6FE23121-002C-2880-D590-124ED85D622D}"/>
                </a:ext>
              </a:extLst>
            </p:cNvPr>
            <p:cNvSpPr/>
            <p:nvPr/>
          </p:nvSpPr>
          <p:spPr>
            <a:xfrm>
              <a:off x="2571325" y="4073500"/>
              <a:ext cx="609675" cy="609675"/>
            </a:xfrm>
            <a:custGeom>
              <a:avLst/>
              <a:gdLst/>
              <a:ahLst/>
              <a:cxnLst/>
              <a:rect l="l" t="t" r="r" b="b"/>
              <a:pathLst>
                <a:path w="24387" h="24387" extrusionOk="0">
                  <a:moveTo>
                    <a:pt x="12194" y="1"/>
                  </a:moveTo>
                  <a:cubicBezTo>
                    <a:pt x="5454" y="1"/>
                    <a:pt x="1" y="5478"/>
                    <a:pt x="1" y="12194"/>
                  </a:cubicBezTo>
                  <a:cubicBezTo>
                    <a:pt x="1" y="18933"/>
                    <a:pt x="5454" y="24387"/>
                    <a:pt x="12194" y="24387"/>
                  </a:cubicBezTo>
                  <a:cubicBezTo>
                    <a:pt x="18933" y="24387"/>
                    <a:pt x="24387" y="18933"/>
                    <a:pt x="24387" y="12194"/>
                  </a:cubicBezTo>
                  <a:cubicBezTo>
                    <a:pt x="24387" y="5478"/>
                    <a:pt x="18933" y="1"/>
                    <a:pt x="12194" y="1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CFD3AC5A-ACF7-5BC5-A1BE-68920A28B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61" y="522458"/>
            <a:ext cx="11079331" cy="6522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97393E63-442E-1C23-47A7-17721FF007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2660" y="1935979"/>
            <a:ext cx="3582754" cy="43350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3A35014B-EE0C-CFF2-7DD4-4520C724CE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0949" y="1935979"/>
            <a:ext cx="3582754" cy="43350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FBA4880C-7E98-6566-72DD-77A77EA4BA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29238" y="1935979"/>
            <a:ext cx="3582754" cy="43350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9154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2 column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8;p6">
            <a:extLst>
              <a:ext uri="{FF2B5EF4-FFF2-40B4-BE49-F238E27FC236}">
                <a16:creationId xmlns:a16="http://schemas.microsoft.com/office/drawing/2014/main" id="{A5F2AF23-29F6-D2B1-9EDB-610F93E598A6}"/>
              </a:ext>
            </a:extLst>
          </p:cNvPr>
          <p:cNvGrpSpPr/>
          <p:nvPr userDrawn="1"/>
        </p:nvGrpSpPr>
        <p:grpSpPr>
          <a:xfrm rot="-2000464">
            <a:off x="9764426" y="342137"/>
            <a:ext cx="2178709" cy="3312131"/>
            <a:chOff x="5604700" y="1514050"/>
            <a:chExt cx="927000" cy="1409250"/>
          </a:xfrm>
        </p:grpSpPr>
        <p:sp>
          <p:nvSpPr>
            <p:cNvPr id="4" name="Google Shape;99;p6">
              <a:extLst>
                <a:ext uri="{FF2B5EF4-FFF2-40B4-BE49-F238E27FC236}">
                  <a16:creationId xmlns:a16="http://schemas.microsoft.com/office/drawing/2014/main" id="{CEDA60D1-7E73-20BF-EB14-6508FEC3B593}"/>
                </a:ext>
              </a:extLst>
            </p:cNvPr>
            <p:cNvSpPr/>
            <p:nvPr/>
          </p:nvSpPr>
          <p:spPr>
            <a:xfrm>
              <a:off x="6098850" y="1514050"/>
              <a:ext cx="432850" cy="433450"/>
            </a:xfrm>
            <a:custGeom>
              <a:avLst/>
              <a:gdLst/>
              <a:ahLst/>
              <a:cxnLst/>
              <a:rect l="l" t="t" r="r" b="b"/>
              <a:pathLst>
                <a:path w="17314" h="17338" extrusionOk="0">
                  <a:moveTo>
                    <a:pt x="8669" y="1"/>
                  </a:moveTo>
                  <a:cubicBezTo>
                    <a:pt x="3883" y="1"/>
                    <a:pt x="1" y="3883"/>
                    <a:pt x="1" y="8669"/>
                  </a:cubicBezTo>
                  <a:cubicBezTo>
                    <a:pt x="1" y="13456"/>
                    <a:pt x="3883" y="17338"/>
                    <a:pt x="8669" y="17338"/>
                  </a:cubicBezTo>
                  <a:cubicBezTo>
                    <a:pt x="13456" y="17338"/>
                    <a:pt x="17314" y="13456"/>
                    <a:pt x="17314" y="8669"/>
                  </a:cubicBezTo>
                  <a:cubicBezTo>
                    <a:pt x="17314" y="3883"/>
                    <a:pt x="13456" y="1"/>
                    <a:pt x="86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0;p6">
              <a:extLst>
                <a:ext uri="{FF2B5EF4-FFF2-40B4-BE49-F238E27FC236}">
                  <a16:creationId xmlns:a16="http://schemas.microsoft.com/office/drawing/2014/main" id="{7CC45A1E-AE3B-0E09-F2B5-9DFD9723B08C}"/>
                </a:ext>
              </a:extLst>
            </p:cNvPr>
            <p:cNvSpPr/>
            <p:nvPr/>
          </p:nvSpPr>
          <p:spPr>
            <a:xfrm>
              <a:off x="5822600" y="1728975"/>
              <a:ext cx="491200" cy="491200"/>
            </a:xfrm>
            <a:custGeom>
              <a:avLst/>
              <a:gdLst/>
              <a:ahLst/>
              <a:cxnLst/>
              <a:rect l="l" t="t" r="r" b="b"/>
              <a:pathLst>
                <a:path w="19648" h="19648" extrusionOk="0">
                  <a:moveTo>
                    <a:pt x="8598" y="1"/>
                  </a:moveTo>
                  <a:lnTo>
                    <a:pt x="1" y="8741"/>
                  </a:lnTo>
                  <a:cubicBezTo>
                    <a:pt x="30" y="8741"/>
                    <a:pt x="59" y="8740"/>
                    <a:pt x="89" y="8740"/>
                  </a:cubicBezTo>
                  <a:cubicBezTo>
                    <a:pt x="6098" y="8740"/>
                    <a:pt x="11003" y="13604"/>
                    <a:pt x="11051" y="19648"/>
                  </a:cubicBezTo>
                  <a:lnTo>
                    <a:pt x="19648" y="10908"/>
                  </a:lnTo>
                  <a:lnTo>
                    <a:pt x="19648" y="10908"/>
                  </a:lnTo>
                  <a:cubicBezTo>
                    <a:pt x="19619" y="10908"/>
                    <a:pt x="19589" y="10908"/>
                    <a:pt x="19560" y="10908"/>
                  </a:cubicBezTo>
                  <a:cubicBezTo>
                    <a:pt x="13551" y="10908"/>
                    <a:pt x="8645" y="6044"/>
                    <a:pt x="8598" y="1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01;p6">
              <a:extLst>
                <a:ext uri="{FF2B5EF4-FFF2-40B4-BE49-F238E27FC236}">
                  <a16:creationId xmlns:a16="http://schemas.microsoft.com/office/drawing/2014/main" id="{17EB46B4-F23D-11EF-B95C-9773C2BF4D90}"/>
                </a:ext>
              </a:extLst>
            </p:cNvPr>
            <p:cNvSpPr/>
            <p:nvPr/>
          </p:nvSpPr>
          <p:spPr>
            <a:xfrm>
              <a:off x="5604700" y="1514050"/>
              <a:ext cx="432850" cy="433450"/>
            </a:xfrm>
            <a:custGeom>
              <a:avLst/>
              <a:gdLst/>
              <a:ahLst/>
              <a:cxnLst/>
              <a:rect l="l" t="t" r="r" b="b"/>
              <a:pathLst>
                <a:path w="17314" h="17338" extrusionOk="0">
                  <a:moveTo>
                    <a:pt x="8645" y="1"/>
                  </a:moveTo>
                  <a:cubicBezTo>
                    <a:pt x="3859" y="1"/>
                    <a:pt x="1" y="3883"/>
                    <a:pt x="1" y="8669"/>
                  </a:cubicBezTo>
                  <a:cubicBezTo>
                    <a:pt x="1" y="13456"/>
                    <a:pt x="3859" y="17338"/>
                    <a:pt x="8645" y="17338"/>
                  </a:cubicBezTo>
                  <a:cubicBezTo>
                    <a:pt x="13432" y="17338"/>
                    <a:pt x="17314" y="13456"/>
                    <a:pt x="17314" y="8669"/>
                  </a:cubicBezTo>
                  <a:cubicBezTo>
                    <a:pt x="17314" y="3883"/>
                    <a:pt x="13432" y="1"/>
                    <a:pt x="8645" y="1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2;p6">
              <a:extLst>
                <a:ext uri="{FF2B5EF4-FFF2-40B4-BE49-F238E27FC236}">
                  <a16:creationId xmlns:a16="http://schemas.microsoft.com/office/drawing/2014/main" id="{5B81EC91-474C-9415-E125-35333FC12984}"/>
                </a:ext>
              </a:extLst>
            </p:cNvPr>
            <p:cNvSpPr/>
            <p:nvPr/>
          </p:nvSpPr>
          <p:spPr>
            <a:xfrm>
              <a:off x="6098850" y="2001650"/>
              <a:ext cx="432850" cy="433450"/>
            </a:xfrm>
            <a:custGeom>
              <a:avLst/>
              <a:gdLst/>
              <a:ahLst/>
              <a:cxnLst/>
              <a:rect l="l" t="t" r="r" b="b"/>
              <a:pathLst>
                <a:path w="17314" h="17338" extrusionOk="0">
                  <a:moveTo>
                    <a:pt x="8669" y="1"/>
                  </a:moveTo>
                  <a:cubicBezTo>
                    <a:pt x="3883" y="1"/>
                    <a:pt x="1" y="3883"/>
                    <a:pt x="1" y="8669"/>
                  </a:cubicBezTo>
                  <a:cubicBezTo>
                    <a:pt x="1" y="13456"/>
                    <a:pt x="3883" y="17338"/>
                    <a:pt x="8669" y="17338"/>
                  </a:cubicBezTo>
                  <a:cubicBezTo>
                    <a:pt x="13456" y="17338"/>
                    <a:pt x="17314" y="13456"/>
                    <a:pt x="17314" y="8669"/>
                  </a:cubicBezTo>
                  <a:cubicBezTo>
                    <a:pt x="17314" y="3883"/>
                    <a:pt x="13456" y="1"/>
                    <a:pt x="8669" y="1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3;p6">
              <a:extLst>
                <a:ext uri="{FF2B5EF4-FFF2-40B4-BE49-F238E27FC236}">
                  <a16:creationId xmlns:a16="http://schemas.microsoft.com/office/drawing/2014/main" id="{5F88821A-250D-918F-6861-77FC6EB1F469}"/>
                </a:ext>
              </a:extLst>
            </p:cNvPr>
            <p:cNvSpPr/>
            <p:nvPr/>
          </p:nvSpPr>
          <p:spPr>
            <a:xfrm>
              <a:off x="5604700" y="2489850"/>
              <a:ext cx="432850" cy="433450"/>
            </a:xfrm>
            <a:custGeom>
              <a:avLst/>
              <a:gdLst/>
              <a:ahLst/>
              <a:cxnLst/>
              <a:rect l="l" t="t" r="r" b="b"/>
              <a:pathLst>
                <a:path w="17314" h="17338" extrusionOk="0">
                  <a:moveTo>
                    <a:pt x="8645" y="1"/>
                  </a:moveTo>
                  <a:cubicBezTo>
                    <a:pt x="3859" y="1"/>
                    <a:pt x="1" y="3882"/>
                    <a:pt x="1" y="8669"/>
                  </a:cubicBezTo>
                  <a:cubicBezTo>
                    <a:pt x="1" y="13456"/>
                    <a:pt x="3859" y="17337"/>
                    <a:pt x="8645" y="17337"/>
                  </a:cubicBezTo>
                  <a:cubicBezTo>
                    <a:pt x="13432" y="17337"/>
                    <a:pt x="17314" y="13456"/>
                    <a:pt x="17314" y="8669"/>
                  </a:cubicBezTo>
                  <a:cubicBezTo>
                    <a:pt x="17314" y="3882"/>
                    <a:pt x="13432" y="1"/>
                    <a:pt x="8645" y="1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4;p6">
              <a:extLst>
                <a:ext uri="{FF2B5EF4-FFF2-40B4-BE49-F238E27FC236}">
                  <a16:creationId xmlns:a16="http://schemas.microsoft.com/office/drawing/2014/main" id="{2E5DE849-60D6-CADF-2D59-6CB5924E811A}"/>
                </a:ext>
              </a:extLst>
            </p:cNvPr>
            <p:cNvSpPr/>
            <p:nvPr/>
          </p:nvSpPr>
          <p:spPr>
            <a:xfrm>
              <a:off x="5822600" y="2217175"/>
              <a:ext cx="491200" cy="490600"/>
            </a:xfrm>
            <a:custGeom>
              <a:avLst/>
              <a:gdLst/>
              <a:ahLst/>
              <a:cxnLst/>
              <a:rect l="l" t="t" r="r" b="b"/>
              <a:pathLst>
                <a:path w="19648" h="19624" extrusionOk="0">
                  <a:moveTo>
                    <a:pt x="11051" y="1"/>
                  </a:moveTo>
                  <a:cubicBezTo>
                    <a:pt x="11003" y="6035"/>
                    <a:pt x="6074" y="10908"/>
                    <a:pt x="45" y="10908"/>
                  </a:cubicBezTo>
                  <a:cubicBezTo>
                    <a:pt x="30" y="10908"/>
                    <a:pt x="16" y="10908"/>
                    <a:pt x="1" y="10908"/>
                  </a:cubicBezTo>
                  <a:lnTo>
                    <a:pt x="1" y="10908"/>
                  </a:lnTo>
                  <a:lnTo>
                    <a:pt x="8598" y="19624"/>
                  </a:lnTo>
                  <a:cubicBezTo>
                    <a:pt x="8645" y="13580"/>
                    <a:pt x="13551" y="8716"/>
                    <a:pt x="19560" y="8716"/>
                  </a:cubicBezTo>
                  <a:cubicBezTo>
                    <a:pt x="19589" y="8716"/>
                    <a:pt x="19619" y="8716"/>
                    <a:pt x="19648" y="8717"/>
                  </a:cubicBezTo>
                  <a:lnTo>
                    <a:pt x="11051" y="1"/>
                  </a:ln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66EAC92-97BE-712B-17A5-41D47626E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98" y="866663"/>
            <a:ext cx="8060286" cy="6522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0A8444C9-4F78-0C0C-CD00-2B860506FC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6098" y="2965142"/>
            <a:ext cx="5363646" cy="32881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3" name="Text Placeholder 15" descr="Subtitle">
            <a:extLst>
              <a:ext uri="{FF2B5EF4-FFF2-40B4-BE49-F238E27FC236}">
                <a16:creationId xmlns:a16="http://schemas.microsoft.com/office/drawing/2014/main" id="{2ABE00FB-4F7D-289E-F311-62C5B2F6E1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6098" y="2193546"/>
            <a:ext cx="5363646" cy="566691"/>
          </a:xfrm>
        </p:spPr>
        <p:txBody>
          <a:bodyPr>
            <a:normAutofit/>
          </a:bodyPr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1C7D8367-E2F2-9F30-CEFB-C944109944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6102" y="2965142"/>
            <a:ext cx="5363646" cy="32881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5" name="Text Placeholder 15" descr="Subtitle">
            <a:extLst>
              <a:ext uri="{FF2B5EF4-FFF2-40B4-BE49-F238E27FC236}">
                <a16:creationId xmlns:a16="http://schemas.microsoft.com/office/drawing/2014/main" id="{1321B5BE-17ED-2DD8-9F15-6F1AD3FB12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66102" y="2193546"/>
            <a:ext cx="5363646" cy="566691"/>
          </a:xfrm>
        </p:spPr>
        <p:txBody>
          <a:bodyPr>
            <a:normAutofit/>
          </a:bodyPr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86570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2 column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25;p8">
            <a:extLst>
              <a:ext uri="{FF2B5EF4-FFF2-40B4-BE49-F238E27FC236}">
                <a16:creationId xmlns:a16="http://schemas.microsoft.com/office/drawing/2014/main" id="{572A3BEB-1568-6FF5-DE90-5DA689FDE38C}"/>
              </a:ext>
            </a:extLst>
          </p:cNvPr>
          <p:cNvGrpSpPr/>
          <p:nvPr userDrawn="1"/>
        </p:nvGrpSpPr>
        <p:grpSpPr>
          <a:xfrm>
            <a:off x="8880954" y="1567497"/>
            <a:ext cx="3131506" cy="4758517"/>
            <a:chOff x="2630275" y="1527150"/>
            <a:chExt cx="929400" cy="1412225"/>
          </a:xfrm>
        </p:grpSpPr>
        <p:sp>
          <p:nvSpPr>
            <p:cNvPr id="4" name="Google Shape;126;p8">
              <a:extLst>
                <a:ext uri="{FF2B5EF4-FFF2-40B4-BE49-F238E27FC236}">
                  <a16:creationId xmlns:a16="http://schemas.microsoft.com/office/drawing/2014/main" id="{47B145E7-189C-F719-FF79-553B4ECEA5F5}"/>
                </a:ext>
              </a:extLst>
            </p:cNvPr>
            <p:cNvSpPr/>
            <p:nvPr/>
          </p:nvSpPr>
          <p:spPr>
            <a:xfrm>
              <a:off x="2630275" y="1527150"/>
              <a:ext cx="434050" cy="434050"/>
            </a:xfrm>
            <a:custGeom>
              <a:avLst/>
              <a:gdLst/>
              <a:ahLst/>
              <a:cxnLst/>
              <a:rect l="l" t="t" r="r" b="b"/>
              <a:pathLst>
                <a:path w="17362" h="17362" extrusionOk="0">
                  <a:moveTo>
                    <a:pt x="8693" y="1"/>
                  </a:moveTo>
                  <a:cubicBezTo>
                    <a:pt x="3882" y="1"/>
                    <a:pt x="1" y="3883"/>
                    <a:pt x="1" y="8693"/>
                  </a:cubicBezTo>
                  <a:cubicBezTo>
                    <a:pt x="1" y="13480"/>
                    <a:pt x="3882" y="17361"/>
                    <a:pt x="8693" y="17361"/>
                  </a:cubicBezTo>
                  <a:cubicBezTo>
                    <a:pt x="13480" y="17361"/>
                    <a:pt x="17361" y="13480"/>
                    <a:pt x="17361" y="8693"/>
                  </a:cubicBezTo>
                  <a:cubicBezTo>
                    <a:pt x="17361" y="3883"/>
                    <a:pt x="13480" y="1"/>
                    <a:pt x="8693" y="1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127;p8">
              <a:extLst>
                <a:ext uri="{FF2B5EF4-FFF2-40B4-BE49-F238E27FC236}">
                  <a16:creationId xmlns:a16="http://schemas.microsoft.com/office/drawing/2014/main" id="{1DDBDA78-2C01-9BD8-F61A-C4E9BA3E96D1}"/>
                </a:ext>
              </a:extLst>
            </p:cNvPr>
            <p:cNvSpPr/>
            <p:nvPr/>
          </p:nvSpPr>
          <p:spPr>
            <a:xfrm>
              <a:off x="3125625" y="1527150"/>
              <a:ext cx="434050" cy="434050"/>
            </a:xfrm>
            <a:custGeom>
              <a:avLst/>
              <a:gdLst/>
              <a:ahLst/>
              <a:cxnLst/>
              <a:rect l="l" t="t" r="r" b="b"/>
              <a:pathLst>
                <a:path w="17362" h="17362" extrusionOk="0">
                  <a:moveTo>
                    <a:pt x="8693" y="1"/>
                  </a:moveTo>
                  <a:cubicBezTo>
                    <a:pt x="3882" y="1"/>
                    <a:pt x="0" y="3883"/>
                    <a:pt x="0" y="8693"/>
                  </a:cubicBezTo>
                  <a:cubicBezTo>
                    <a:pt x="0" y="13480"/>
                    <a:pt x="3882" y="17361"/>
                    <a:pt x="8693" y="17361"/>
                  </a:cubicBezTo>
                  <a:cubicBezTo>
                    <a:pt x="13479" y="17361"/>
                    <a:pt x="17361" y="13480"/>
                    <a:pt x="17361" y="8693"/>
                  </a:cubicBezTo>
                  <a:cubicBezTo>
                    <a:pt x="17361" y="3883"/>
                    <a:pt x="13479" y="1"/>
                    <a:pt x="8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28;p8">
              <a:extLst>
                <a:ext uri="{FF2B5EF4-FFF2-40B4-BE49-F238E27FC236}">
                  <a16:creationId xmlns:a16="http://schemas.microsoft.com/office/drawing/2014/main" id="{89E0D29C-FF50-BF95-78A6-42DCCEBB64F9}"/>
                </a:ext>
              </a:extLst>
            </p:cNvPr>
            <p:cNvSpPr/>
            <p:nvPr/>
          </p:nvSpPr>
          <p:spPr>
            <a:xfrm>
              <a:off x="2848775" y="1742675"/>
              <a:ext cx="492400" cy="491800"/>
            </a:xfrm>
            <a:custGeom>
              <a:avLst/>
              <a:gdLst/>
              <a:ahLst/>
              <a:cxnLst/>
              <a:rect l="l" t="t" r="r" b="b"/>
              <a:pathLst>
                <a:path w="19696" h="19672" extrusionOk="0">
                  <a:moveTo>
                    <a:pt x="11074" y="1"/>
                  </a:moveTo>
                  <a:cubicBezTo>
                    <a:pt x="11027" y="6044"/>
                    <a:pt x="6121" y="10932"/>
                    <a:pt x="88" y="10932"/>
                  </a:cubicBezTo>
                  <a:cubicBezTo>
                    <a:pt x="59" y="10932"/>
                    <a:pt x="30" y="10932"/>
                    <a:pt x="1" y="10931"/>
                  </a:cubicBezTo>
                  <a:lnTo>
                    <a:pt x="1" y="10931"/>
                  </a:lnTo>
                  <a:lnTo>
                    <a:pt x="8621" y="19671"/>
                  </a:lnTo>
                  <a:cubicBezTo>
                    <a:pt x="8669" y="13613"/>
                    <a:pt x="13598" y="8740"/>
                    <a:pt x="19651" y="8740"/>
                  </a:cubicBezTo>
                  <a:cubicBezTo>
                    <a:pt x="19666" y="8740"/>
                    <a:pt x="19680" y="8740"/>
                    <a:pt x="19695" y="8740"/>
                  </a:cubicBezTo>
                  <a:lnTo>
                    <a:pt x="110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;p8">
              <a:extLst>
                <a:ext uri="{FF2B5EF4-FFF2-40B4-BE49-F238E27FC236}">
                  <a16:creationId xmlns:a16="http://schemas.microsoft.com/office/drawing/2014/main" id="{2A5DE652-400B-57D4-7824-C13175A00084}"/>
                </a:ext>
              </a:extLst>
            </p:cNvPr>
            <p:cNvSpPr/>
            <p:nvPr/>
          </p:nvSpPr>
          <p:spPr>
            <a:xfrm>
              <a:off x="2630275" y="2015950"/>
              <a:ext cx="434050" cy="434050"/>
            </a:xfrm>
            <a:custGeom>
              <a:avLst/>
              <a:gdLst/>
              <a:ahLst/>
              <a:cxnLst/>
              <a:rect l="l" t="t" r="r" b="b"/>
              <a:pathLst>
                <a:path w="17362" h="17362" extrusionOk="0">
                  <a:moveTo>
                    <a:pt x="8693" y="0"/>
                  </a:moveTo>
                  <a:cubicBezTo>
                    <a:pt x="3882" y="0"/>
                    <a:pt x="1" y="3882"/>
                    <a:pt x="1" y="8693"/>
                  </a:cubicBezTo>
                  <a:cubicBezTo>
                    <a:pt x="1" y="13479"/>
                    <a:pt x="3882" y="17361"/>
                    <a:pt x="8693" y="17361"/>
                  </a:cubicBezTo>
                  <a:cubicBezTo>
                    <a:pt x="13480" y="17361"/>
                    <a:pt x="17361" y="13479"/>
                    <a:pt x="17361" y="8693"/>
                  </a:cubicBezTo>
                  <a:cubicBezTo>
                    <a:pt x="17361" y="3882"/>
                    <a:pt x="13480" y="0"/>
                    <a:pt x="8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0;p8">
              <a:extLst>
                <a:ext uri="{FF2B5EF4-FFF2-40B4-BE49-F238E27FC236}">
                  <a16:creationId xmlns:a16="http://schemas.microsoft.com/office/drawing/2014/main" id="{BDD5CB19-8EA0-FDDD-A201-AEF457FB1043}"/>
                </a:ext>
              </a:extLst>
            </p:cNvPr>
            <p:cNvSpPr/>
            <p:nvPr/>
          </p:nvSpPr>
          <p:spPr>
            <a:xfrm>
              <a:off x="3125625" y="2015950"/>
              <a:ext cx="434050" cy="434050"/>
            </a:xfrm>
            <a:custGeom>
              <a:avLst/>
              <a:gdLst/>
              <a:ahLst/>
              <a:cxnLst/>
              <a:rect l="l" t="t" r="r" b="b"/>
              <a:pathLst>
                <a:path w="17362" h="17362" extrusionOk="0">
                  <a:moveTo>
                    <a:pt x="8693" y="0"/>
                  </a:moveTo>
                  <a:cubicBezTo>
                    <a:pt x="3882" y="0"/>
                    <a:pt x="0" y="3882"/>
                    <a:pt x="0" y="8693"/>
                  </a:cubicBezTo>
                  <a:cubicBezTo>
                    <a:pt x="0" y="13479"/>
                    <a:pt x="3882" y="17361"/>
                    <a:pt x="8693" y="17361"/>
                  </a:cubicBezTo>
                  <a:cubicBezTo>
                    <a:pt x="13479" y="17361"/>
                    <a:pt x="17361" y="13479"/>
                    <a:pt x="17361" y="8693"/>
                  </a:cubicBezTo>
                  <a:cubicBezTo>
                    <a:pt x="17361" y="3882"/>
                    <a:pt x="13479" y="0"/>
                    <a:pt x="8693" y="0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1;p8">
              <a:extLst>
                <a:ext uri="{FF2B5EF4-FFF2-40B4-BE49-F238E27FC236}">
                  <a16:creationId xmlns:a16="http://schemas.microsoft.com/office/drawing/2014/main" id="{B2693F1B-9FC0-D976-23B6-9438A495B93B}"/>
                </a:ext>
              </a:extLst>
            </p:cNvPr>
            <p:cNvSpPr/>
            <p:nvPr/>
          </p:nvSpPr>
          <p:spPr>
            <a:xfrm>
              <a:off x="2848775" y="2231475"/>
              <a:ext cx="492400" cy="491775"/>
            </a:xfrm>
            <a:custGeom>
              <a:avLst/>
              <a:gdLst/>
              <a:ahLst/>
              <a:cxnLst/>
              <a:rect l="l" t="t" r="r" b="b"/>
              <a:pathLst>
                <a:path w="19696" h="19671" extrusionOk="0">
                  <a:moveTo>
                    <a:pt x="11074" y="0"/>
                  </a:moveTo>
                  <a:cubicBezTo>
                    <a:pt x="11027" y="6067"/>
                    <a:pt x="6121" y="10931"/>
                    <a:pt x="89" y="10931"/>
                  </a:cubicBezTo>
                  <a:cubicBezTo>
                    <a:pt x="59" y="10931"/>
                    <a:pt x="30" y="10931"/>
                    <a:pt x="1" y="10931"/>
                  </a:cubicBezTo>
                  <a:lnTo>
                    <a:pt x="1" y="10931"/>
                  </a:lnTo>
                  <a:lnTo>
                    <a:pt x="8621" y="19671"/>
                  </a:lnTo>
                  <a:cubicBezTo>
                    <a:pt x="8669" y="13613"/>
                    <a:pt x="13598" y="8740"/>
                    <a:pt x="19651" y="8740"/>
                  </a:cubicBezTo>
                  <a:cubicBezTo>
                    <a:pt x="19666" y="8740"/>
                    <a:pt x="19680" y="8740"/>
                    <a:pt x="19695" y="8740"/>
                  </a:cubicBezTo>
                  <a:lnTo>
                    <a:pt x="11074" y="0"/>
                  </a:ln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2;p8">
              <a:extLst>
                <a:ext uri="{FF2B5EF4-FFF2-40B4-BE49-F238E27FC236}">
                  <a16:creationId xmlns:a16="http://schemas.microsoft.com/office/drawing/2014/main" id="{C873F644-DA68-EF24-6D39-186E9025DD00}"/>
                </a:ext>
              </a:extLst>
            </p:cNvPr>
            <p:cNvSpPr/>
            <p:nvPr/>
          </p:nvSpPr>
          <p:spPr>
            <a:xfrm>
              <a:off x="2630275" y="2504725"/>
              <a:ext cx="434050" cy="434650"/>
            </a:xfrm>
            <a:custGeom>
              <a:avLst/>
              <a:gdLst/>
              <a:ahLst/>
              <a:cxnLst/>
              <a:rect l="l" t="t" r="r" b="b"/>
              <a:pathLst>
                <a:path w="17362" h="17386" extrusionOk="0">
                  <a:moveTo>
                    <a:pt x="8693" y="1"/>
                  </a:moveTo>
                  <a:cubicBezTo>
                    <a:pt x="3882" y="1"/>
                    <a:pt x="1" y="3883"/>
                    <a:pt x="1" y="8693"/>
                  </a:cubicBezTo>
                  <a:cubicBezTo>
                    <a:pt x="1" y="13480"/>
                    <a:pt x="3882" y="17385"/>
                    <a:pt x="8693" y="17385"/>
                  </a:cubicBezTo>
                  <a:cubicBezTo>
                    <a:pt x="13480" y="17385"/>
                    <a:pt x="17361" y="13480"/>
                    <a:pt x="17361" y="8693"/>
                  </a:cubicBezTo>
                  <a:cubicBezTo>
                    <a:pt x="17361" y="3883"/>
                    <a:pt x="13480" y="1"/>
                    <a:pt x="8693" y="1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3;p8">
              <a:extLst>
                <a:ext uri="{FF2B5EF4-FFF2-40B4-BE49-F238E27FC236}">
                  <a16:creationId xmlns:a16="http://schemas.microsoft.com/office/drawing/2014/main" id="{F174DE59-A657-D5D7-F514-42B9007E8439}"/>
                </a:ext>
              </a:extLst>
            </p:cNvPr>
            <p:cNvSpPr/>
            <p:nvPr/>
          </p:nvSpPr>
          <p:spPr>
            <a:xfrm>
              <a:off x="3125625" y="2504725"/>
              <a:ext cx="434050" cy="434650"/>
            </a:xfrm>
            <a:custGeom>
              <a:avLst/>
              <a:gdLst/>
              <a:ahLst/>
              <a:cxnLst/>
              <a:rect l="l" t="t" r="r" b="b"/>
              <a:pathLst>
                <a:path w="17362" h="17386" extrusionOk="0">
                  <a:moveTo>
                    <a:pt x="8693" y="1"/>
                  </a:moveTo>
                  <a:cubicBezTo>
                    <a:pt x="3882" y="1"/>
                    <a:pt x="0" y="3883"/>
                    <a:pt x="0" y="8693"/>
                  </a:cubicBezTo>
                  <a:cubicBezTo>
                    <a:pt x="0" y="13480"/>
                    <a:pt x="3882" y="17385"/>
                    <a:pt x="8693" y="17385"/>
                  </a:cubicBezTo>
                  <a:cubicBezTo>
                    <a:pt x="13479" y="17385"/>
                    <a:pt x="17361" y="13480"/>
                    <a:pt x="17361" y="8693"/>
                  </a:cubicBezTo>
                  <a:cubicBezTo>
                    <a:pt x="17361" y="3883"/>
                    <a:pt x="13479" y="1"/>
                    <a:pt x="8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A32EFD59-7421-92F1-986E-C607991E9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712" y="547067"/>
            <a:ext cx="8060286" cy="6522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735117EA-DC67-9B2E-6755-A05A46A938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712" y="2197050"/>
            <a:ext cx="8060286" cy="15848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4" name="Text Placeholder 15" descr="Subtitle">
            <a:extLst>
              <a:ext uri="{FF2B5EF4-FFF2-40B4-BE49-F238E27FC236}">
                <a16:creationId xmlns:a16="http://schemas.microsoft.com/office/drawing/2014/main" id="{18EB4E00-2C04-FB9E-0BBB-AF69CC3ABD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1712" y="1567498"/>
            <a:ext cx="8060286" cy="456612"/>
          </a:xfrm>
        </p:spPr>
        <p:txBody>
          <a:bodyPr>
            <a:normAutofit/>
          </a:bodyPr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8BAC32F5-C78B-47A8-A3C2-9542585E10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1712" y="4726096"/>
            <a:ext cx="8060286" cy="15848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6" name="Text Placeholder 15" descr="Subtitle">
            <a:extLst>
              <a:ext uri="{FF2B5EF4-FFF2-40B4-BE49-F238E27FC236}">
                <a16:creationId xmlns:a16="http://schemas.microsoft.com/office/drawing/2014/main" id="{F0D50DFA-8E75-BDD4-3B4B-1C3E2CCED7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1712" y="4096544"/>
            <a:ext cx="8060286" cy="456612"/>
          </a:xfrm>
        </p:spPr>
        <p:txBody>
          <a:bodyPr>
            <a:normAutofit/>
          </a:bodyPr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11535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2 columns v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15A19B5-C6C1-FAD5-8CB8-5C598D93F3FA}"/>
              </a:ext>
            </a:extLst>
          </p:cNvPr>
          <p:cNvGrpSpPr/>
          <p:nvPr userDrawn="1"/>
        </p:nvGrpSpPr>
        <p:grpSpPr>
          <a:xfrm>
            <a:off x="201504" y="297887"/>
            <a:ext cx="2917477" cy="6262226"/>
            <a:chOff x="151400" y="226075"/>
            <a:chExt cx="2185635" cy="4691362"/>
          </a:xfrm>
        </p:grpSpPr>
        <p:sp>
          <p:nvSpPr>
            <p:cNvPr id="4" name="Google Shape;112;p7">
              <a:extLst>
                <a:ext uri="{FF2B5EF4-FFF2-40B4-BE49-F238E27FC236}">
                  <a16:creationId xmlns:a16="http://schemas.microsoft.com/office/drawing/2014/main" id="{8A299CEE-FC7B-F635-20AE-5D40C77E59F3}"/>
                </a:ext>
              </a:extLst>
            </p:cNvPr>
            <p:cNvSpPr/>
            <p:nvPr/>
          </p:nvSpPr>
          <p:spPr>
            <a:xfrm>
              <a:off x="357619" y="909123"/>
              <a:ext cx="1979416" cy="1980709"/>
            </a:xfrm>
            <a:custGeom>
              <a:avLst/>
              <a:gdLst/>
              <a:ahLst/>
              <a:cxnLst/>
              <a:rect l="l" t="t" r="r" b="b"/>
              <a:pathLst>
                <a:path w="35199" h="35222" extrusionOk="0">
                  <a:moveTo>
                    <a:pt x="17600" y="0"/>
                  </a:moveTo>
                  <a:cubicBezTo>
                    <a:pt x="7883" y="0"/>
                    <a:pt x="1" y="7883"/>
                    <a:pt x="1" y="17623"/>
                  </a:cubicBezTo>
                  <a:cubicBezTo>
                    <a:pt x="1" y="27339"/>
                    <a:pt x="7883" y="35222"/>
                    <a:pt x="17600" y="35222"/>
                  </a:cubicBezTo>
                  <a:cubicBezTo>
                    <a:pt x="27340" y="35222"/>
                    <a:pt x="35199" y="27339"/>
                    <a:pt x="35199" y="17623"/>
                  </a:cubicBezTo>
                  <a:cubicBezTo>
                    <a:pt x="35199" y="7883"/>
                    <a:pt x="27340" y="0"/>
                    <a:pt x="17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113;p7">
              <a:extLst>
                <a:ext uri="{FF2B5EF4-FFF2-40B4-BE49-F238E27FC236}">
                  <a16:creationId xmlns:a16="http://schemas.microsoft.com/office/drawing/2014/main" id="{D7FF0D51-6F06-840B-4156-6C093848B9C5}"/>
                </a:ext>
              </a:extLst>
            </p:cNvPr>
            <p:cNvSpPr/>
            <p:nvPr/>
          </p:nvSpPr>
          <p:spPr>
            <a:xfrm>
              <a:off x="442030" y="674730"/>
              <a:ext cx="650864" cy="604020"/>
            </a:xfrm>
            <a:custGeom>
              <a:avLst/>
              <a:gdLst/>
              <a:ahLst/>
              <a:cxnLst/>
              <a:rect l="l" t="t" r="r" b="b"/>
              <a:pathLst>
                <a:path w="11574" h="10741" extrusionOk="0">
                  <a:moveTo>
                    <a:pt x="6906" y="1"/>
                  </a:moveTo>
                  <a:lnTo>
                    <a:pt x="0" y="4263"/>
                  </a:lnTo>
                  <a:cubicBezTo>
                    <a:pt x="3024" y="4764"/>
                    <a:pt x="4406" y="8336"/>
                    <a:pt x="2477" y="10741"/>
                  </a:cubicBezTo>
                  <a:lnTo>
                    <a:pt x="11574" y="5097"/>
                  </a:lnTo>
                  <a:lnTo>
                    <a:pt x="11574" y="5097"/>
                  </a:lnTo>
                  <a:cubicBezTo>
                    <a:pt x="11273" y="5164"/>
                    <a:pt x="10977" y="5195"/>
                    <a:pt x="10688" y="5195"/>
                  </a:cubicBezTo>
                  <a:cubicBezTo>
                    <a:pt x="8089" y="5195"/>
                    <a:pt x="6070" y="2637"/>
                    <a:pt x="69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114;p7">
              <a:extLst>
                <a:ext uri="{FF2B5EF4-FFF2-40B4-BE49-F238E27FC236}">
                  <a16:creationId xmlns:a16="http://schemas.microsoft.com/office/drawing/2014/main" id="{7698DF72-6C98-B475-5AC2-B3C1B279C3BD}"/>
                </a:ext>
              </a:extLst>
            </p:cNvPr>
            <p:cNvSpPr/>
            <p:nvPr/>
          </p:nvSpPr>
          <p:spPr>
            <a:xfrm>
              <a:off x="151400" y="226075"/>
              <a:ext cx="693771" cy="693771"/>
            </a:xfrm>
            <a:custGeom>
              <a:avLst/>
              <a:gdLst/>
              <a:ahLst/>
              <a:cxnLst/>
              <a:rect l="l" t="t" r="r" b="b"/>
              <a:pathLst>
                <a:path w="12337" h="12337" extrusionOk="0">
                  <a:moveTo>
                    <a:pt x="6168" y="1"/>
                  </a:moveTo>
                  <a:cubicBezTo>
                    <a:pt x="2763" y="1"/>
                    <a:pt x="0" y="2763"/>
                    <a:pt x="0" y="6169"/>
                  </a:cubicBezTo>
                  <a:cubicBezTo>
                    <a:pt x="0" y="9574"/>
                    <a:pt x="2763" y="12337"/>
                    <a:pt x="6168" y="12337"/>
                  </a:cubicBezTo>
                  <a:cubicBezTo>
                    <a:pt x="9574" y="12337"/>
                    <a:pt x="12336" y="9574"/>
                    <a:pt x="12336" y="6169"/>
                  </a:cubicBezTo>
                  <a:cubicBezTo>
                    <a:pt x="12336" y="2763"/>
                    <a:pt x="9574" y="1"/>
                    <a:pt x="61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5;p7">
              <a:extLst>
                <a:ext uri="{FF2B5EF4-FFF2-40B4-BE49-F238E27FC236}">
                  <a16:creationId xmlns:a16="http://schemas.microsoft.com/office/drawing/2014/main" id="{E050ECB2-59FA-286E-8BAF-62EDCE48A865}"/>
                </a:ext>
              </a:extLst>
            </p:cNvPr>
            <p:cNvSpPr/>
            <p:nvPr/>
          </p:nvSpPr>
          <p:spPr>
            <a:xfrm>
              <a:off x="780855" y="2710376"/>
              <a:ext cx="1134316" cy="405848"/>
            </a:xfrm>
            <a:custGeom>
              <a:avLst/>
              <a:gdLst/>
              <a:ahLst/>
              <a:cxnLst/>
              <a:rect l="l" t="t" r="r" b="b"/>
              <a:pathLst>
                <a:path w="20171" h="7217" extrusionOk="0">
                  <a:moveTo>
                    <a:pt x="0" y="0"/>
                  </a:moveTo>
                  <a:cubicBezTo>
                    <a:pt x="2501" y="1763"/>
                    <a:pt x="2501" y="5478"/>
                    <a:pt x="0" y="7216"/>
                  </a:cubicBezTo>
                  <a:lnTo>
                    <a:pt x="20171" y="7216"/>
                  </a:lnTo>
                  <a:cubicBezTo>
                    <a:pt x="17670" y="5478"/>
                    <a:pt x="17670" y="1763"/>
                    <a:pt x="20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6;p7">
              <a:extLst>
                <a:ext uri="{FF2B5EF4-FFF2-40B4-BE49-F238E27FC236}">
                  <a16:creationId xmlns:a16="http://schemas.microsoft.com/office/drawing/2014/main" id="{F5BD1A8E-81FE-D33E-A30A-77741C9CBF7C}"/>
                </a:ext>
              </a:extLst>
            </p:cNvPr>
            <p:cNvSpPr/>
            <p:nvPr/>
          </p:nvSpPr>
          <p:spPr>
            <a:xfrm>
              <a:off x="357619" y="2938021"/>
              <a:ext cx="1979416" cy="1979416"/>
            </a:xfrm>
            <a:custGeom>
              <a:avLst/>
              <a:gdLst/>
              <a:ahLst/>
              <a:cxnLst/>
              <a:rect l="l" t="t" r="r" b="b"/>
              <a:pathLst>
                <a:path w="35199" h="35199" extrusionOk="0">
                  <a:moveTo>
                    <a:pt x="17600" y="1"/>
                  </a:moveTo>
                  <a:cubicBezTo>
                    <a:pt x="7883" y="1"/>
                    <a:pt x="1" y="7883"/>
                    <a:pt x="1" y="17600"/>
                  </a:cubicBezTo>
                  <a:cubicBezTo>
                    <a:pt x="1" y="27316"/>
                    <a:pt x="7883" y="35199"/>
                    <a:pt x="17600" y="35199"/>
                  </a:cubicBezTo>
                  <a:cubicBezTo>
                    <a:pt x="27340" y="35199"/>
                    <a:pt x="35199" y="27316"/>
                    <a:pt x="35199" y="17600"/>
                  </a:cubicBezTo>
                  <a:cubicBezTo>
                    <a:pt x="35199" y="7883"/>
                    <a:pt x="27340" y="1"/>
                    <a:pt x="176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9E9667A-ECBB-AFA6-AD8B-3D3B21974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7802" y="547067"/>
            <a:ext cx="8121594" cy="6522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7FA907C4-914D-3220-8A03-4E183A30AB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7803" y="2077815"/>
            <a:ext cx="8121593" cy="16152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1" name="Text Placeholder 15" descr="Subtitle">
            <a:extLst>
              <a:ext uri="{FF2B5EF4-FFF2-40B4-BE49-F238E27FC236}">
                <a16:creationId xmlns:a16="http://schemas.microsoft.com/office/drawing/2014/main" id="{6E607363-1D28-6E91-E47D-884266305E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97803" y="1474735"/>
            <a:ext cx="8121593" cy="456612"/>
          </a:xfrm>
        </p:spPr>
        <p:txBody>
          <a:bodyPr>
            <a:normAutofit/>
          </a:bodyPr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0E5BBC1B-7129-C1A3-A4C2-DD5080D63B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97802" y="4820612"/>
            <a:ext cx="8121593" cy="16152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3" name="Text Placeholder 15" descr="Subtitle">
            <a:extLst>
              <a:ext uri="{FF2B5EF4-FFF2-40B4-BE49-F238E27FC236}">
                <a16:creationId xmlns:a16="http://schemas.microsoft.com/office/drawing/2014/main" id="{E8E82AE1-2CF9-A77C-BD89-25F70D86FE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97802" y="4217532"/>
            <a:ext cx="8121593" cy="456612"/>
          </a:xfrm>
        </p:spPr>
        <p:txBody>
          <a:bodyPr>
            <a:normAutofit/>
          </a:bodyPr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E0A15DB7-2269-42C1-1592-808F179687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9449" y="1327769"/>
            <a:ext cx="2407690" cy="2407690"/>
          </a:xfrm>
          <a:prstGeom prst="ellipse">
            <a:avLst/>
          </a:prstGeom>
          <a:solidFill>
            <a:srgbClr val="3E3C56"/>
          </a:solidFill>
        </p:spPr>
        <p:txBody>
          <a:bodyPr/>
          <a:lstStyle/>
          <a:p>
            <a:endParaRPr lang="en-IN" dirty="0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1B7BA75C-F289-F55A-2962-F087BEDBF42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9449" y="4035164"/>
            <a:ext cx="2407690" cy="2407690"/>
          </a:xfrm>
          <a:prstGeom prst="ellipse">
            <a:avLst/>
          </a:prstGeom>
          <a:solidFill>
            <a:srgbClr val="3E3C56"/>
          </a:solidFill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4969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2 column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F5A9C1-1C24-7B1A-A744-DCF691531C65}"/>
              </a:ext>
            </a:extLst>
          </p:cNvPr>
          <p:cNvGrpSpPr/>
          <p:nvPr userDrawn="1"/>
        </p:nvGrpSpPr>
        <p:grpSpPr>
          <a:xfrm>
            <a:off x="822655" y="1384632"/>
            <a:ext cx="5066384" cy="5016170"/>
            <a:chOff x="691288" y="1021375"/>
            <a:chExt cx="3813900" cy="3776100"/>
          </a:xfrm>
        </p:grpSpPr>
        <p:sp>
          <p:nvSpPr>
            <p:cNvPr id="4" name="Google Shape;135;p9">
              <a:extLst>
                <a:ext uri="{FF2B5EF4-FFF2-40B4-BE49-F238E27FC236}">
                  <a16:creationId xmlns:a16="http://schemas.microsoft.com/office/drawing/2014/main" id="{8769BD93-FBF8-998F-9994-81E6C76382BB}"/>
                </a:ext>
              </a:extLst>
            </p:cNvPr>
            <p:cNvSpPr/>
            <p:nvPr/>
          </p:nvSpPr>
          <p:spPr>
            <a:xfrm>
              <a:off x="691288" y="1021375"/>
              <a:ext cx="3813900" cy="3776100"/>
            </a:xfrm>
            <a:prstGeom prst="roundRect">
              <a:avLst>
                <a:gd name="adj" fmla="val 3604"/>
              </a:avLst>
            </a:pr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  <p:sp>
          <p:nvSpPr>
            <p:cNvPr id="5" name="Google Shape;137;p9">
              <a:extLst>
                <a:ext uri="{FF2B5EF4-FFF2-40B4-BE49-F238E27FC236}">
                  <a16:creationId xmlns:a16="http://schemas.microsoft.com/office/drawing/2014/main" id="{398EC3C0-5E68-5AAD-A2D7-02D79E99B422}"/>
                </a:ext>
              </a:extLst>
            </p:cNvPr>
            <p:cNvSpPr/>
            <p:nvPr/>
          </p:nvSpPr>
          <p:spPr>
            <a:xfrm rot="5170764">
              <a:off x="4310503" y="1027452"/>
              <a:ext cx="188618" cy="188618"/>
            </a:xfrm>
            <a:custGeom>
              <a:avLst/>
              <a:gdLst/>
              <a:ahLst/>
              <a:cxnLst/>
              <a:rect l="l" t="t" r="r" b="b"/>
              <a:pathLst>
                <a:path w="10765" h="10765" extrusionOk="0">
                  <a:moveTo>
                    <a:pt x="5383" y="0"/>
                  </a:moveTo>
                  <a:cubicBezTo>
                    <a:pt x="2406" y="0"/>
                    <a:pt x="0" y="2405"/>
                    <a:pt x="0" y="5382"/>
                  </a:cubicBezTo>
                  <a:cubicBezTo>
                    <a:pt x="0" y="8359"/>
                    <a:pt x="2406" y="10764"/>
                    <a:pt x="5383" y="10764"/>
                  </a:cubicBezTo>
                  <a:cubicBezTo>
                    <a:pt x="8359" y="10764"/>
                    <a:pt x="10765" y="8359"/>
                    <a:pt x="10765" y="5382"/>
                  </a:cubicBezTo>
                  <a:cubicBezTo>
                    <a:pt x="10765" y="2405"/>
                    <a:pt x="8359" y="0"/>
                    <a:pt x="53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38;p9">
              <a:extLst>
                <a:ext uri="{FF2B5EF4-FFF2-40B4-BE49-F238E27FC236}">
                  <a16:creationId xmlns:a16="http://schemas.microsoft.com/office/drawing/2014/main" id="{7C829E99-BAB2-03C9-D21E-6F5437796026}"/>
                </a:ext>
              </a:extLst>
            </p:cNvPr>
            <p:cNvSpPr/>
            <p:nvPr/>
          </p:nvSpPr>
          <p:spPr>
            <a:xfrm rot="5170764">
              <a:off x="4149247" y="1114356"/>
              <a:ext cx="272493" cy="273737"/>
            </a:xfrm>
            <a:custGeom>
              <a:avLst/>
              <a:gdLst/>
              <a:ahLst/>
              <a:cxnLst/>
              <a:rect l="l" t="t" r="r" b="b"/>
              <a:pathLst>
                <a:path w="15552" h="15623" extrusionOk="0">
                  <a:moveTo>
                    <a:pt x="6216" y="0"/>
                  </a:moveTo>
                  <a:lnTo>
                    <a:pt x="0" y="5835"/>
                  </a:lnTo>
                  <a:lnTo>
                    <a:pt x="24" y="5835"/>
                  </a:lnTo>
                  <a:cubicBezTo>
                    <a:pt x="4668" y="6573"/>
                    <a:pt x="7859" y="10955"/>
                    <a:pt x="7121" y="15623"/>
                  </a:cubicBezTo>
                  <a:lnTo>
                    <a:pt x="15551" y="7669"/>
                  </a:lnTo>
                  <a:lnTo>
                    <a:pt x="15551" y="7669"/>
                  </a:lnTo>
                  <a:cubicBezTo>
                    <a:pt x="15261" y="7698"/>
                    <a:pt x="14972" y="7712"/>
                    <a:pt x="14686" y="7712"/>
                  </a:cubicBezTo>
                  <a:cubicBezTo>
                    <a:pt x="10355" y="7712"/>
                    <a:pt x="6640" y="4401"/>
                    <a:pt x="6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9;p9">
              <a:extLst>
                <a:ext uri="{FF2B5EF4-FFF2-40B4-BE49-F238E27FC236}">
                  <a16:creationId xmlns:a16="http://schemas.microsoft.com/office/drawing/2014/main" id="{7F67A7AE-0BCF-DCAF-CB13-AF23461E5012}"/>
                </a:ext>
              </a:extLst>
            </p:cNvPr>
            <p:cNvSpPr/>
            <p:nvPr/>
          </p:nvSpPr>
          <p:spPr>
            <a:xfrm rot="5170764">
              <a:off x="3967186" y="1248169"/>
              <a:ext cx="331751" cy="331751"/>
            </a:xfrm>
            <a:custGeom>
              <a:avLst/>
              <a:gdLst/>
              <a:ahLst/>
              <a:cxnLst/>
              <a:rect l="l" t="t" r="r" b="b"/>
              <a:pathLst>
                <a:path w="18934" h="18934" extrusionOk="0">
                  <a:moveTo>
                    <a:pt x="9455" y="1"/>
                  </a:moveTo>
                  <a:cubicBezTo>
                    <a:pt x="4240" y="1"/>
                    <a:pt x="1" y="4240"/>
                    <a:pt x="1" y="9455"/>
                  </a:cubicBezTo>
                  <a:cubicBezTo>
                    <a:pt x="1" y="14694"/>
                    <a:pt x="4240" y="18933"/>
                    <a:pt x="9455" y="18933"/>
                  </a:cubicBezTo>
                  <a:cubicBezTo>
                    <a:pt x="14694" y="18933"/>
                    <a:pt x="18933" y="14694"/>
                    <a:pt x="18933" y="9455"/>
                  </a:cubicBezTo>
                  <a:cubicBezTo>
                    <a:pt x="18933" y="4240"/>
                    <a:pt x="14694" y="1"/>
                    <a:pt x="94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416CC98-7214-0F75-D256-63378001B184}"/>
              </a:ext>
            </a:extLst>
          </p:cNvPr>
          <p:cNvGrpSpPr/>
          <p:nvPr userDrawn="1"/>
        </p:nvGrpSpPr>
        <p:grpSpPr>
          <a:xfrm>
            <a:off x="10477099" y="1392702"/>
            <a:ext cx="706622" cy="733898"/>
            <a:chOff x="3967186" y="1027452"/>
            <a:chExt cx="531935" cy="552468"/>
          </a:xfrm>
        </p:grpSpPr>
        <p:sp>
          <p:nvSpPr>
            <p:cNvPr id="10" name="Google Shape;137;p9">
              <a:extLst>
                <a:ext uri="{FF2B5EF4-FFF2-40B4-BE49-F238E27FC236}">
                  <a16:creationId xmlns:a16="http://schemas.microsoft.com/office/drawing/2014/main" id="{E1DC7600-35E5-25DC-DDC4-915365FCC5FF}"/>
                </a:ext>
              </a:extLst>
            </p:cNvPr>
            <p:cNvSpPr/>
            <p:nvPr/>
          </p:nvSpPr>
          <p:spPr>
            <a:xfrm rot="5170764">
              <a:off x="4310503" y="1027452"/>
              <a:ext cx="188618" cy="188618"/>
            </a:xfrm>
            <a:custGeom>
              <a:avLst/>
              <a:gdLst/>
              <a:ahLst/>
              <a:cxnLst/>
              <a:rect l="l" t="t" r="r" b="b"/>
              <a:pathLst>
                <a:path w="10765" h="10765" extrusionOk="0">
                  <a:moveTo>
                    <a:pt x="5383" y="0"/>
                  </a:moveTo>
                  <a:cubicBezTo>
                    <a:pt x="2406" y="0"/>
                    <a:pt x="0" y="2405"/>
                    <a:pt x="0" y="5382"/>
                  </a:cubicBezTo>
                  <a:cubicBezTo>
                    <a:pt x="0" y="8359"/>
                    <a:pt x="2406" y="10764"/>
                    <a:pt x="5383" y="10764"/>
                  </a:cubicBezTo>
                  <a:cubicBezTo>
                    <a:pt x="8359" y="10764"/>
                    <a:pt x="10765" y="8359"/>
                    <a:pt x="10765" y="5382"/>
                  </a:cubicBezTo>
                  <a:cubicBezTo>
                    <a:pt x="10765" y="2405"/>
                    <a:pt x="8359" y="0"/>
                    <a:pt x="53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8;p9">
              <a:extLst>
                <a:ext uri="{FF2B5EF4-FFF2-40B4-BE49-F238E27FC236}">
                  <a16:creationId xmlns:a16="http://schemas.microsoft.com/office/drawing/2014/main" id="{19A62B8B-A956-3F41-D5E4-44633F2E69E6}"/>
                </a:ext>
              </a:extLst>
            </p:cNvPr>
            <p:cNvSpPr/>
            <p:nvPr/>
          </p:nvSpPr>
          <p:spPr>
            <a:xfrm rot="5170764">
              <a:off x="4149247" y="1114356"/>
              <a:ext cx="272493" cy="273737"/>
            </a:xfrm>
            <a:custGeom>
              <a:avLst/>
              <a:gdLst/>
              <a:ahLst/>
              <a:cxnLst/>
              <a:rect l="l" t="t" r="r" b="b"/>
              <a:pathLst>
                <a:path w="15552" h="15623" extrusionOk="0">
                  <a:moveTo>
                    <a:pt x="6216" y="0"/>
                  </a:moveTo>
                  <a:lnTo>
                    <a:pt x="0" y="5835"/>
                  </a:lnTo>
                  <a:lnTo>
                    <a:pt x="24" y="5835"/>
                  </a:lnTo>
                  <a:cubicBezTo>
                    <a:pt x="4668" y="6573"/>
                    <a:pt x="7859" y="10955"/>
                    <a:pt x="7121" y="15623"/>
                  </a:cubicBezTo>
                  <a:lnTo>
                    <a:pt x="15551" y="7669"/>
                  </a:lnTo>
                  <a:lnTo>
                    <a:pt x="15551" y="7669"/>
                  </a:lnTo>
                  <a:cubicBezTo>
                    <a:pt x="15261" y="7698"/>
                    <a:pt x="14972" y="7712"/>
                    <a:pt x="14686" y="7712"/>
                  </a:cubicBezTo>
                  <a:cubicBezTo>
                    <a:pt x="10355" y="7712"/>
                    <a:pt x="6640" y="4401"/>
                    <a:pt x="6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9;p9">
              <a:extLst>
                <a:ext uri="{FF2B5EF4-FFF2-40B4-BE49-F238E27FC236}">
                  <a16:creationId xmlns:a16="http://schemas.microsoft.com/office/drawing/2014/main" id="{8A2DC3CF-FF65-B22A-EC59-C1CC0E52ADAF}"/>
                </a:ext>
              </a:extLst>
            </p:cNvPr>
            <p:cNvSpPr/>
            <p:nvPr/>
          </p:nvSpPr>
          <p:spPr>
            <a:xfrm rot="5170764">
              <a:off x="3967186" y="1248169"/>
              <a:ext cx="331751" cy="331751"/>
            </a:xfrm>
            <a:custGeom>
              <a:avLst/>
              <a:gdLst/>
              <a:ahLst/>
              <a:cxnLst/>
              <a:rect l="l" t="t" r="r" b="b"/>
              <a:pathLst>
                <a:path w="18934" h="18934" extrusionOk="0">
                  <a:moveTo>
                    <a:pt x="9455" y="1"/>
                  </a:moveTo>
                  <a:cubicBezTo>
                    <a:pt x="4240" y="1"/>
                    <a:pt x="1" y="4240"/>
                    <a:pt x="1" y="9455"/>
                  </a:cubicBezTo>
                  <a:cubicBezTo>
                    <a:pt x="1" y="14694"/>
                    <a:pt x="4240" y="18933"/>
                    <a:pt x="9455" y="18933"/>
                  </a:cubicBezTo>
                  <a:cubicBezTo>
                    <a:pt x="14694" y="18933"/>
                    <a:pt x="18933" y="14694"/>
                    <a:pt x="18933" y="9455"/>
                  </a:cubicBezTo>
                  <a:cubicBezTo>
                    <a:pt x="18933" y="4240"/>
                    <a:pt x="14694" y="1"/>
                    <a:pt x="94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325193B0-C665-45BF-8865-6EE9FDA66E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9657" y="2520152"/>
            <a:ext cx="4455023" cy="34644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4" name="Text Placeholder 15" descr="Subtitle">
            <a:extLst>
              <a:ext uri="{FF2B5EF4-FFF2-40B4-BE49-F238E27FC236}">
                <a16:creationId xmlns:a16="http://schemas.microsoft.com/office/drawing/2014/main" id="{13092886-0B77-BE50-618A-F970AD867F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9657" y="1748556"/>
            <a:ext cx="4455023" cy="566691"/>
          </a:xfrm>
        </p:spPr>
        <p:txBody>
          <a:bodyPr>
            <a:normAutofit/>
          </a:bodyPr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E610F1-DE42-FE2C-D658-6155722854EB}"/>
              </a:ext>
            </a:extLst>
          </p:cNvPr>
          <p:cNvGrpSpPr/>
          <p:nvPr userDrawn="1"/>
        </p:nvGrpSpPr>
        <p:grpSpPr>
          <a:xfrm>
            <a:off x="6310535" y="1384632"/>
            <a:ext cx="5066384" cy="5016170"/>
            <a:chOff x="691288" y="1021375"/>
            <a:chExt cx="3813900" cy="3776100"/>
          </a:xfrm>
        </p:grpSpPr>
        <p:sp>
          <p:nvSpPr>
            <p:cNvPr id="16" name="Google Shape;135;p9">
              <a:extLst>
                <a:ext uri="{FF2B5EF4-FFF2-40B4-BE49-F238E27FC236}">
                  <a16:creationId xmlns:a16="http://schemas.microsoft.com/office/drawing/2014/main" id="{8021A440-2D60-A3A5-92E6-CA21ED6C7F72}"/>
                </a:ext>
              </a:extLst>
            </p:cNvPr>
            <p:cNvSpPr/>
            <p:nvPr/>
          </p:nvSpPr>
          <p:spPr>
            <a:xfrm>
              <a:off x="691288" y="1021375"/>
              <a:ext cx="3813900" cy="3776100"/>
            </a:xfrm>
            <a:prstGeom prst="roundRect">
              <a:avLst>
                <a:gd name="adj" fmla="val 3604"/>
              </a:avLst>
            </a:pr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  <p:sp>
          <p:nvSpPr>
            <p:cNvPr id="17" name="Google Shape;137;p9">
              <a:extLst>
                <a:ext uri="{FF2B5EF4-FFF2-40B4-BE49-F238E27FC236}">
                  <a16:creationId xmlns:a16="http://schemas.microsoft.com/office/drawing/2014/main" id="{477385D3-4B98-3F47-347D-33EE4A7FF94B}"/>
                </a:ext>
              </a:extLst>
            </p:cNvPr>
            <p:cNvSpPr/>
            <p:nvPr/>
          </p:nvSpPr>
          <p:spPr>
            <a:xfrm rot="5170764">
              <a:off x="4310503" y="1027452"/>
              <a:ext cx="188618" cy="188618"/>
            </a:xfrm>
            <a:custGeom>
              <a:avLst/>
              <a:gdLst/>
              <a:ahLst/>
              <a:cxnLst/>
              <a:rect l="l" t="t" r="r" b="b"/>
              <a:pathLst>
                <a:path w="10765" h="10765" extrusionOk="0">
                  <a:moveTo>
                    <a:pt x="5383" y="0"/>
                  </a:moveTo>
                  <a:cubicBezTo>
                    <a:pt x="2406" y="0"/>
                    <a:pt x="0" y="2405"/>
                    <a:pt x="0" y="5382"/>
                  </a:cubicBezTo>
                  <a:cubicBezTo>
                    <a:pt x="0" y="8359"/>
                    <a:pt x="2406" y="10764"/>
                    <a:pt x="5383" y="10764"/>
                  </a:cubicBezTo>
                  <a:cubicBezTo>
                    <a:pt x="8359" y="10764"/>
                    <a:pt x="10765" y="8359"/>
                    <a:pt x="10765" y="5382"/>
                  </a:cubicBezTo>
                  <a:cubicBezTo>
                    <a:pt x="10765" y="2405"/>
                    <a:pt x="8359" y="0"/>
                    <a:pt x="53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8;p9">
              <a:extLst>
                <a:ext uri="{FF2B5EF4-FFF2-40B4-BE49-F238E27FC236}">
                  <a16:creationId xmlns:a16="http://schemas.microsoft.com/office/drawing/2014/main" id="{76CB6915-0CD4-A532-06DB-FFA07B5C1944}"/>
                </a:ext>
              </a:extLst>
            </p:cNvPr>
            <p:cNvSpPr/>
            <p:nvPr/>
          </p:nvSpPr>
          <p:spPr>
            <a:xfrm rot="5170764">
              <a:off x="4149247" y="1114356"/>
              <a:ext cx="272493" cy="273737"/>
            </a:xfrm>
            <a:custGeom>
              <a:avLst/>
              <a:gdLst/>
              <a:ahLst/>
              <a:cxnLst/>
              <a:rect l="l" t="t" r="r" b="b"/>
              <a:pathLst>
                <a:path w="15552" h="15623" extrusionOk="0">
                  <a:moveTo>
                    <a:pt x="6216" y="0"/>
                  </a:moveTo>
                  <a:lnTo>
                    <a:pt x="0" y="5835"/>
                  </a:lnTo>
                  <a:lnTo>
                    <a:pt x="24" y="5835"/>
                  </a:lnTo>
                  <a:cubicBezTo>
                    <a:pt x="4668" y="6573"/>
                    <a:pt x="7859" y="10955"/>
                    <a:pt x="7121" y="15623"/>
                  </a:cubicBezTo>
                  <a:lnTo>
                    <a:pt x="15551" y="7669"/>
                  </a:lnTo>
                  <a:lnTo>
                    <a:pt x="15551" y="7669"/>
                  </a:lnTo>
                  <a:cubicBezTo>
                    <a:pt x="15261" y="7698"/>
                    <a:pt x="14972" y="7712"/>
                    <a:pt x="14686" y="7712"/>
                  </a:cubicBezTo>
                  <a:cubicBezTo>
                    <a:pt x="10355" y="7712"/>
                    <a:pt x="6640" y="4401"/>
                    <a:pt x="6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9;p9">
              <a:extLst>
                <a:ext uri="{FF2B5EF4-FFF2-40B4-BE49-F238E27FC236}">
                  <a16:creationId xmlns:a16="http://schemas.microsoft.com/office/drawing/2014/main" id="{E655EDFC-D0E2-9D74-27AA-7DCFA4D8FCB9}"/>
                </a:ext>
              </a:extLst>
            </p:cNvPr>
            <p:cNvSpPr/>
            <p:nvPr/>
          </p:nvSpPr>
          <p:spPr>
            <a:xfrm rot="5170764">
              <a:off x="3967186" y="1248169"/>
              <a:ext cx="331751" cy="331751"/>
            </a:xfrm>
            <a:custGeom>
              <a:avLst/>
              <a:gdLst/>
              <a:ahLst/>
              <a:cxnLst/>
              <a:rect l="l" t="t" r="r" b="b"/>
              <a:pathLst>
                <a:path w="18934" h="18934" extrusionOk="0">
                  <a:moveTo>
                    <a:pt x="9455" y="1"/>
                  </a:moveTo>
                  <a:cubicBezTo>
                    <a:pt x="4240" y="1"/>
                    <a:pt x="1" y="4240"/>
                    <a:pt x="1" y="9455"/>
                  </a:cubicBezTo>
                  <a:cubicBezTo>
                    <a:pt x="1" y="14694"/>
                    <a:pt x="4240" y="18933"/>
                    <a:pt x="9455" y="18933"/>
                  </a:cubicBezTo>
                  <a:cubicBezTo>
                    <a:pt x="14694" y="18933"/>
                    <a:pt x="18933" y="14694"/>
                    <a:pt x="18933" y="9455"/>
                  </a:cubicBezTo>
                  <a:cubicBezTo>
                    <a:pt x="18933" y="4240"/>
                    <a:pt x="14694" y="1"/>
                    <a:pt x="94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FB9A13D6-E687-6C3E-89D0-B8E602536A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77537" y="2520152"/>
            <a:ext cx="4455023" cy="34644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1" name="Text Placeholder 15" descr="Subtitle">
            <a:extLst>
              <a:ext uri="{FF2B5EF4-FFF2-40B4-BE49-F238E27FC236}">
                <a16:creationId xmlns:a16="http://schemas.microsoft.com/office/drawing/2014/main" id="{211CAC36-1E52-A5C4-83E4-53E2A2EF8A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7537" y="1748556"/>
            <a:ext cx="4455023" cy="566691"/>
          </a:xfrm>
        </p:spPr>
        <p:txBody>
          <a:bodyPr>
            <a:normAutofit/>
          </a:bodyPr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BDCFBFDD-C954-94EC-B70E-0C90446EC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657" y="522458"/>
            <a:ext cx="9942903" cy="6522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301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7570A6-6303-22B0-18AD-1FD1F1884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73F4B2-4922-E18E-B47C-D3A122FB1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896BC8-4F02-C97A-C48A-A78E2E735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F9D0-3473-7C4D-8C2C-7C78DA569570}" type="datetimeFigureOut">
              <a:rPr lang="de-DE" smtClean="0"/>
              <a:t>28.12.25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9E84EE-A9BF-BA03-347C-56AFD7B60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4057FC-7FD9-57B1-C6A8-DE4D461F2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1235-20EF-324F-A07B-6F30F1430C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3993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Bullet Points v1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F7ABD5-5B03-224A-2861-6B7A2EAED452}"/>
              </a:ext>
            </a:extLst>
          </p:cNvPr>
          <p:cNvGrpSpPr/>
          <p:nvPr userDrawn="1"/>
        </p:nvGrpSpPr>
        <p:grpSpPr>
          <a:xfrm>
            <a:off x="-769245" y="637873"/>
            <a:ext cx="3462342" cy="4648109"/>
            <a:chOff x="-534350" y="589550"/>
            <a:chExt cx="2485805" cy="3337132"/>
          </a:xfrm>
        </p:grpSpPr>
        <p:sp>
          <p:nvSpPr>
            <p:cNvPr id="4" name="Google Shape;152;p10">
              <a:extLst>
                <a:ext uri="{FF2B5EF4-FFF2-40B4-BE49-F238E27FC236}">
                  <a16:creationId xmlns:a16="http://schemas.microsoft.com/office/drawing/2014/main" id="{4B7AF807-162C-04A3-5A0D-68C9A44769D4}"/>
                </a:ext>
              </a:extLst>
            </p:cNvPr>
            <p:cNvSpPr/>
            <p:nvPr/>
          </p:nvSpPr>
          <p:spPr>
            <a:xfrm>
              <a:off x="1324457" y="2231058"/>
              <a:ext cx="626998" cy="628007"/>
            </a:xfrm>
            <a:custGeom>
              <a:avLst/>
              <a:gdLst/>
              <a:ahLst/>
              <a:cxnLst/>
              <a:rect l="l" t="t" r="r" b="b"/>
              <a:pathLst>
                <a:path w="14909" h="14933" extrusionOk="0">
                  <a:moveTo>
                    <a:pt x="7455" y="0"/>
                  </a:moveTo>
                  <a:cubicBezTo>
                    <a:pt x="3335" y="0"/>
                    <a:pt x="1" y="3358"/>
                    <a:pt x="1" y="7478"/>
                  </a:cubicBezTo>
                  <a:cubicBezTo>
                    <a:pt x="1" y="11574"/>
                    <a:pt x="3335" y="14932"/>
                    <a:pt x="7455" y="14932"/>
                  </a:cubicBezTo>
                  <a:cubicBezTo>
                    <a:pt x="11575" y="14932"/>
                    <a:pt x="14909" y="11574"/>
                    <a:pt x="14909" y="7478"/>
                  </a:cubicBezTo>
                  <a:cubicBezTo>
                    <a:pt x="14909" y="3358"/>
                    <a:pt x="11575" y="0"/>
                    <a:pt x="7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53;p10">
              <a:extLst>
                <a:ext uri="{FF2B5EF4-FFF2-40B4-BE49-F238E27FC236}">
                  <a16:creationId xmlns:a16="http://schemas.microsoft.com/office/drawing/2014/main" id="{255E4EBA-DE68-B2B7-4426-3AFCCCB099D5}"/>
                </a:ext>
              </a:extLst>
            </p:cNvPr>
            <p:cNvSpPr/>
            <p:nvPr/>
          </p:nvSpPr>
          <p:spPr>
            <a:xfrm>
              <a:off x="1028009" y="2599632"/>
              <a:ext cx="673090" cy="666025"/>
            </a:xfrm>
            <a:custGeom>
              <a:avLst/>
              <a:gdLst/>
              <a:ahLst/>
              <a:cxnLst/>
              <a:rect l="l" t="t" r="r" b="b"/>
              <a:pathLst>
                <a:path w="16005" h="15837" extrusionOk="0">
                  <a:moveTo>
                    <a:pt x="7169" y="0"/>
                  </a:moveTo>
                  <a:lnTo>
                    <a:pt x="7169" y="0"/>
                  </a:lnTo>
                  <a:cubicBezTo>
                    <a:pt x="7955" y="4453"/>
                    <a:pt x="4526" y="8550"/>
                    <a:pt x="1" y="8550"/>
                  </a:cubicBezTo>
                  <a:lnTo>
                    <a:pt x="10694" y="15837"/>
                  </a:lnTo>
                  <a:cubicBezTo>
                    <a:pt x="9027" y="11622"/>
                    <a:pt x="11575" y="6906"/>
                    <a:pt x="16004" y="6001"/>
                  </a:cubicBezTo>
                  <a:lnTo>
                    <a:pt x="71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4;p10">
              <a:extLst>
                <a:ext uri="{FF2B5EF4-FFF2-40B4-BE49-F238E27FC236}">
                  <a16:creationId xmlns:a16="http://schemas.microsoft.com/office/drawing/2014/main" id="{44DBA49D-402F-AB26-90B8-41A6B443AC69}"/>
                </a:ext>
              </a:extLst>
            </p:cNvPr>
            <p:cNvSpPr/>
            <p:nvPr/>
          </p:nvSpPr>
          <p:spPr>
            <a:xfrm>
              <a:off x="855750" y="1802387"/>
              <a:ext cx="809264" cy="830334"/>
            </a:xfrm>
            <a:custGeom>
              <a:avLst/>
              <a:gdLst/>
              <a:ahLst/>
              <a:cxnLst/>
              <a:rect l="l" t="t" r="r" b="b"/>
              <a:pathLst>
                <a:path w="19243" h="19744" extrusionOk="0">
                  <a:moveTo>
                    <a:pt x="12051" y="1"/>
                  </a:moveTo>
                  <a:lnTo>
                    <a:pt x="1" y="14694"/>
                  </a:lnTo>
                  <a:cubicBezTo>
                    <a:pt x="1167" y="14121"/>
                    <a:pt x="2394" y="13852"/>
                    <a:pt x="3598" y="13852"/>
                  </a:cubicBezTo>
                  <a:cubicBezTo>
                    <a:pt x="7092" y="13852"/>
                    <a:pt x="10393" y="16113"/>
                    <a:pt x="11456" y="19743"/>
                  </a:cubicBezTo>
                  <a:lnTo>
                    <a:pt x="19243" y="10217"/>
                  </a:lnTo>
                  <a:cubicBezTo>
                    <a:pt x="14194" y="9789"/>
                    <a:pt x="10741" y="4907"/>
                    <a:pt x="1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155;p10">
              <a:extLst>
                <a:ext uri="{FF2B5EF4-FFF2-40B4-BE49-F238E27FC236}">
                  <a16:creationId xmlns:a16="http://schemas.microsoft.com/office/drawing/2014/main" id="{8A13C6D4-55EB-30D1-9BF2-80C61B0F2DD5}"/>
                </a:ext>
              </a:extLst>
            </p:cNvPr>
            <p:cNvSpPr/>
            <p:nvPr/>
          </p:nvSpPr>
          <p:spPr>
            <a:xfrm>
              <a:off x="544287" y="2959165"/>
              <a:ext cx="967517" cy="967517"/>
            </a:xfrm>
            <a:custGeom>
              <a:avLst/>
              <a:gdLst/>
              <a:ahLst/>
              <a:cxnLst/>
              <a:rect l="l" t="t" r="r" b="b"/>
              <a:pathLst>
                <a:path w="23006" h="23006" extrusionOk="0">
                  <a:moveTo>
                    <a:pt x="11503" y="1"/>
                  </a:moveTo>
                  <a:cubicBezTo>
                    <a:pt x="5144" y="1"/>
                    <a:pt x="0" y="5144"/>
                    <a:pt x="0" y="11503"/>
                  </a:cubicBezTo>
                  <a:cubicBezTo>
                    <a:pt x="0" y="17861"/>
                    <a:pt x="5144" y="23005"/>
                    <a:pt x="11503" y="23005"/>
                  </a:cubicBezTo>
                  <a:cubicBezTo>
                    <a:pt x="17861" y="23005"/>
                    <a:pt x="23005" y="17861"/>
                    <a:pt x="23005" y="11503"/>
                  </a:cubicBezTo>
                  <a:cubicBezTo>
                    <a:pt x="23005" y="5144"/>
                    <a:pt x="17861" y="1"/>
                    <a:pt x="11503" y="1"/>
                  </a:cubicBezTo>
                  <a:close/>
                </a:path>
              </a:pathLst>
            </a:custGeom>
            <a:solidFill>
              <a:srgbClr val="FF4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56;p10">
              <a:extLst>
                <a:ext uri="{FF2B5EF4-FFF2-40B4-BE49-F238E27FC236}">
                  <a16:creationId xmlns:a16="http://schemas.microsoft.com/office/drawing/2014/main" id="{604DC17E-AF50-81C9-AAF6-3DD2F862CA9A}"/>
                </a:ext>
              </a:extLst>
            </p:cNvPr>
            <p:cNvSpPr/>
            <p:nvPr/>
          </p:nvSpPr>
          <p:spPr>
            <a:xfrm>
              <a:off x="-534350" y="589550"/>
              <a:ext cx="1928937" cy="1929988"/>
            </a:xfrm>
            <a:custGeom>
              <a:avLst/>
              <a:gdLst/>
              <a:ahLst/>
              <a:cxnLst/>
              <a:rect l="l" t="t" r="r" b="b"/>
              <a:pathLst>
                <a:path w="45867" h="45892" extrusionOk="0">
                  <a:moveTo>
                    <a:pt x="22934" y="1"/>
                  </a:moveTo>
                  <a:cubicBezTo>
                    <a:pt x="10264" y="1"/>
                    <a:pt x="0" y="10265"/>
                    <a:pt x="0" y="22934"/>
                  </a:cubicBezTo>
                  <a:cubicBezTo>
                    <a:pt x="0" y="35603"/>
                    <a:pt x="10264" y="45891"/>
                    <a:pt x="22934" y="45891"/>
                  </a:cubicBezTo>
                  <a:cubicBezTo>
                    <a:pt x="35603" y="45891"/>
                    <a:pt x="45867" y="35603"/>
                    <a:pt x="45867" y="22934"/>
                  </a:cubicBezTo>
                  <a:cubicBezTo>
                    <a:pt x="45867" y="10265"/>
                    <a:pt x="35603" y="1"/>
                    <a:pt x="22934" y="1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6263592A-74D9-49F3-53C8-2989FD2FBC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25778" y="1411550"/>
            <a:ext cx="8530603" cy="48594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5CE15E0-3E9B-592C-CF3D-461742A8A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5778" y="530818"/>
            <a:ext cx="8530603" cy="6522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0572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Bullet Poin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17B6D-6B10-D017-4CDA-7033FD4B1A23}"/>
              </a:ext>
            </a:extLst>
          </p:cNvPr>
          <p:cNvGrpSpPr/>
          <p:nvPr userDrawn="1"/>
        </p:nvGrpSpPr>
        <p:grpSpPr>
          <a:xfrm>
            <a:off x="350517" y="420756"/>
            <a:ext cx="4171380" cy="5192227"/>
            <a:chOff x="275900" y="345600"/>
            <a:chExt cx="3098950" cy="3857345"/>
          </a:xfrm>
        </p:grpSpPr>
        <p:sp>
          <p:nvSpPr>
            <p:cNvPr id="4" name="Google Shape;161;p11">
              <a:extLst>
                <a:ext uri="{FF2B5EF4-FFF2-40B4-BE49-F238E27FC236}">
                  <a16:creationId xmlns:a16="http://schemas.microsoft.com/office/drawing/2014/main" id="{FE58D715-9F91-6A23-E7B2-866400A93BF4}"/>
                </a:ext>
              </a:extLst>
            </p:cNvPr>
            <p:cNvSpPr/>
            <p:nvPr/>
          </p:nvSpPr>
          <p:spPr>
            <a:xfrm>
              <a:off x="275900" y="345600"/>
              <a:ext cx="3098950" cy="3098695"/>
            </a:xfrm>
            <a:custGeom>
              <a:avLst/>
              <a:gdLst/>
              <a:ahLst/>
              <a:cxnLst/>
              <a:rect l="l" t="t" r="r" b="b"/>
              <a:pathLst>
                <a:path w="61729" h="61727" extrusionOk="0">
                  <a:moveTo>
                    <a:pt x="30864" y="0"/>
                  </a:moveTo>
                  <a:cubicBezTo>
                    <a:pt x="13813" y="0"/>
                    <a:pt x="1" y="13812"/>
                    <a:pt x="1" y="30863"/>
                  </a:cubicBezTo>
                  <a:cubicBezTo>
                    <a:pt x="1" y="47915"/>
                    <a:pt x="13813" y="61727"/>
                    <a:pt x="30864" y="61727"/>
                  </a:cubicBezTo>
                  <a:cubicBezTo>
                    <a:pt x="47916" y="61727"/>
                    <a:pt x="61728" y="47915"/>
                    <a:pt x="61728" y="30863"/>
                  </a:cubicBezTo>
                  <a:cubicBezTo>
                    <a:pt x="61728" y="13812"/>
                    <a:pt x="47916" y="0"/>
                    <a:pt x="308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162;p11">
              <a:extLst>
                <a:ext uri="{FF2B5EF4-FFF2-40B4-BE49-F238E27FC236}">
                  <a16:creationId xmlns:a16="http://schemas.microsoft.com/office/drawing/2014/main" id="{5FBA408D-BFC0-A15A-8FDA-2AA5E89F9CAA}"/>
                </a:ext>
              </a:extLst>
            </p:cNvPr>
            <p:cNvSpPr/>
            <p:nvPr/>
          </p:nvSpPr>
          <p:spPr>
            <a:xfrm rot="769949">
              <a:off x="2249701" y="3009432"/>
              <a:ext cx="756746" cy="747649"/>
            </a:xfrm>
            <a:custGeom>
              <a:avLst/>
              <a:gdLst/>
              <a:ahLst/>
              <a:cxnLst/>
              <a:rect l="l" t="t" r="r" b="b"/>
              <a:pathLst>
                <a:path w="17885" h="17671" extrusionOk="0">
                  <a:moveTo>
                    <a:pt x="11860" y="1"/>
                  </a:moveTo>
                  <a:cubicBezTo>
                    <a:pt x="11849" y="17"/>
                    <a:pt x="11838" y="34"/>
                    <a:pt x="11827" y="51"/>
                  </a:cubicBezTo>
                  <a:lnTo>
                    <a:pt x="11827" y="51"/>
                  </a:lnTo>
                  <a:lnTo>
                    <a:pt x="11884" y="1"/>
                  </a:lnTo>
                  <a:close/>
                  <a:moveTo>
                    <a:pt x="11827" y="51"/>
                  </a:moveTo>
                  <a:lnTo>
                    <a:pt x="0" y="10693"/>
                  </a:lnTo>
                  <a:cubicBezTo>
                    <a:pt x="941" y="10216"/>
                    <a:pt x="1908" y="9999"/>
                    <a:pt x="2845" y="9999"/>
                  </a:cubicBezTo>
                  <a:cubicBezTo>
                    <a:pt x="6626" y="9999"/>
                    <a:pt x="9909" y="13529"/>
                    <a:pt x="8954" y="17671"/>
                  </a:cubicBezTo>
                  <a:lnTo>
                    <a:pt x="17885" y="9598"/>
                  </a:lnTo>
                  <a:lnTo>
                    <a:pt x="17885" y="9598"/>
                  </a:lnTo>
                  <a:cubicBezTo>
                    <a:pt x="17605" y="9633"/>
                    <a:pt x="17330" y="9650"/>
                    <a:pt x="17060" y="9650"/>
                  </a:cubicBezTo>
                  <a:cubicBezTo>
                    <a:pt x="12272" y="9650"/>
                    <a:pt x="9156" y="4260"/>
                    <a:pt x="11827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77050" tIns="77050" rIns="77050" bIns="770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79"/>
            </a:p>
          </p:txBody>
        </p:sp>
        <p:sp>
          <p:nvSpPr>
            <p:cNvPr id="6" name="Google Shape;163;p11">
              <a:extLst>
                <a:ext uri="{FF2B5EF4-FFF2-40B4-BE49-F238E27FC236}">
                  <a16:creationId xmlns:a16="http://schemas.microsoft.com/office/drawing/2014/main" id="{4F837E0F-0FC0-5D86-7B56-29EAD0D7DE53}"/>
                </a:ext>
              </a:extLst>
            </p:cNvPr>
            <p:cNvSpPr/>
            <p:nvPr/>
          </p:nvSpPr>
          <p:spPr>
            <a:xfrm rot="769853">
              <a:off x="2533606" y="3512366"/>
              <a:ext cx="690663" cy="690579"/>
            </a:xfrm>
            <a:custGeom>
              <a:avLst/>
              <a:gdLst/>
              <a:ahLst/>
              <a:cxnLst/>
              <a:rect l="l" t="t" r="r" b="b"/>
              <a:pathLst>
                <a:path w="20982" h="20981" extrusionOk="0">
                  <a:moveTo>
                    <a:pt x="10503" y="0"/>
                  </a:moveTo>
                  <a:cubicBezTo>
                    <a:pt x="4716" y="0"/>
                    <a:pt x="1" y="4692"/>
                    <a:pt x="1" y="10479"/>
                  </a:cubicBezTo>
                  <a:cubicBezTo>
                    <a:pt x="1" y="16289"/>
                    <a:pt x="4716" y="20981"/>
                    <a:pt x="10503" y="20981"/>
                  </a:cubicBezTo>
                  <a:cubicBezTo>
                    <a:pt x="16290" y="20981"/>
                    <a:pt x="20981" y="16289"/>
                    <a:pt x="20981" y="10479"/>
                  </a:cubicBezTo>
                  <a:cubicBezTo>
                    <a:pt x="20981" y="4692"/>
                    <a:pt x="16290" y="0"/>
                    <a:pt x="10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77050" tIns="77050" rIns="77050" bIns="770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A5FC527C-3861-8F91-610C-1CAE6B402E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1481" y="1411550"/>
            <a:ext cx="6744900" cy="48594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DFB95F4-A5BA-8431-9DAA-AF9F665B8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1481" y="530818"/>
            <a:ext cx="6744900" cy="6522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3AABBAE2-F605-CB1D-3DE5-A11D4C61D7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9922" y="530818"/>
            <a:ext cx="3925940" cy="3925940"/>
          </a:xfrm>
          <a:prstGeom prst="ellipse">
            <a:avLst/>
          </a:prstGeom>
          <a:solidFill>
            <a:srgbClr val="3E3C56"/>
          </a:solidFill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27746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Bullet Poin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376077-6E6F-9CDC-D6FD-1B7EF52F9D86}"/>
              </a:ext>
            </a:extLst>
          </p:cNvPr>
          <p:cNvGrpSpPr/>
          <p:nvPr userDrawn="1"/>
        </p:nvGrpSpPr>
        <p:grpSpPr>
          <a:xfrm>
            <a:off x="7139836" y="475989"/>
            <a:ext cx="4523073" cy="5666907"/>
            <a:chOff x="5360375" y="345600"/>
            <a:chExt cx="3393003" cy="4251055"/>
          </a:xfrm>
        </p:grpSpPr>
        <p:sp>
          <p:nvSpPr>
            <p:cNvPr id="4" name="Google Shape;169;p12">
              <a:extLst>
                <a:ext uri="{FF2B5EF4-FFF2-40B4-BE49-F238E27FC236}">
                  <a16:creationId xmlns:a16="http://schemas.microsoft.com/office/drawing/2014/main" id="{BAD21E78-2022-C7F0-9212-FD0B345D85A2}"/>
                </a:ext>
              </a:extLst>
            </p:cNvPr>
            <p:cNvSpPr/>
            <p:nvPr/>
          </p:nvSpPr>
          <p:spPr>
            <a:xfrm>
              <a:off x="5360375" y="935258"/>
              <a:ext cx="3034344" cy="3034344"/>
            </a:xfrm>
            <a:custGeom>
              <a:avLst/>
              <a:gdLst/>
              <a:ahLst/>
              <a:cxnLst/>
              <a:rect l="l" t="t" r="r" b="b"/>
              <a:pathLst>
                <a:path w="32841" h="32841" extrusionOk="0">
                  <a:moveTo>
                    <a:pt x="16433" y="0"/>
                  </a:moveTo>
                  <a:cubicBezTo>
                    <a:pt x="7359" y="0"/>
                    <a:pt x="1" y="7359"/>
                    <a:pt x="1" y="16432"/>
                  </a:cubicBezTo>
                  <a:cubicBezTo>
                    <a:pt x="1" y="25482"/>
                    <a:pt x="7359" y="32840"/>
                    <a:pt x="16433" y="32840"/>
                  </a:cubicBezTo>
                  <a:cubicBezTo>
                    <a:pt x="25506" y="32840"/>
                    <a:pt x="32841" y="25482"/>
                    <a:pt x="32841" y="16432"/>
                  </a:cubicBezTo>
                  <a:cubicBezTo>
                    <a:pt x="32841" y="7359"/>
                    <a:pt x="25506" y="0"/>
                    <a:pt x="16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37875" tIns="337875" rIns="337875" bIns="3378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70;p12">
              <a:extLst>
                <a:ext uri="{FF2B5EF4-FFF2-40B4-BE49-F238E27FC236}">
                  <a16:creationId xmlns:a16="http://schemas.microsoft.com/office/drawing/2014/main" id="{F80DA269-0E1F-0180-0EF8-ED4636DBD398}"/>
                </a:ext>
              </a:extLst>
            </p:cNvPr>
            <p:cNvSpPr/>
            <p:nvPr/>
          </p:nvSpPr>
          <p:spPr>
            <a:xfrm>
              <a:off x="7492558" y="3298325"/>
              <a:ext cx="825180" cy="781292"/>
            </a:xfrm>
            <a:custGeom>
              <a:avLst/>
              <a:gdLst/>
              <a:ahLst/>
              <a:cxnLst/>
              <a:rect l="l" t="t" r="r" b="b"/>
              <a:pathLst>
                <a:path w="8931" h="8456" extrusionOk="0">
                  <a:moveTo>
                    <a:pt x="6978" y="1"/>
                  </a:moveTo>
                  <a:lnTo>
                    <a:pt x="0" y="5859"/>
                  </a:lnTo>
                  <a:cubicBezTo>
                    <a:pt x="342" y="5709"/>
                    <a:pt x="690" y="5640"/>
                    <a:pt x="1028" y="5640"/>
                  </a:cubicBezTo>
                  <a:cubicBezTo>
                    <a:pt x="2455" y="5640"/>
                    <a:pt x="3702" y="6876"/>
                    <a:pt x="3548" y="8455"/>
                  </a:cubicBezTo>
                  <a:lnTo>
                    <a:pt x="8930" y="3954"/>
                  </a:lnTo>
                  <a:cubicBezTo>
                    <a:pt x="6978" y="3811"/>
                    <a:pt x="5906" y="1620"/>
                    <a:pt x="6978" y="1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337875" tIns="337875" rIns="337875" bIns="3378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71;p12">
              <a:extLst>
                <a:ext uri="{FF2B5EF4-FFF2-40B4-BE49-F238E27FC236}">
                  <a16:creationId xmlns:a16="http://schemas.microsoft.com/office/drawing/2014/main" id="{D0497AC3-A550-DD12-FD29-D7EC07947862}"/>
                </a:ext>
              </a:extLst>
            </p:cNvPr>
            <p:cNvSpPr/>
            <p:nvPr/>
          </p:nvSpPr>
          <p:spPr>
            <a:xfrm>
              <a:off x="7265915" y="717393"/>
              <a:ext cx="653602" cy="572202"/>
            </a:xfrm>
            <a:custGeom>
              <a:avLst/>
              <a:gdLst/>
              <a:ahLst/>
              <a:cxnLst/>
              <a:rect l="l" t="t" r="r" b="b"/>
              <a:pathLst>
                <a:path w="7074" h="6193" extrusionOk="0">
                  <a:moveTo>
                    <a:pt x="2882" y="1"/>
                  </a:moveTo>
                  <a:lnTo>
                    <a:pt x="2882" y="1"/>
                  </a:lnTo>
                  <a:cubicBezTo>
                    <a:pt x="3301" y="1551"/>
                    <a:pt x="2117" y="2990"/>
                    <a:pt x="626" y="2990"/>
                  </a:cubicBezTo>
                  <a:cubicBezTo>
                    <a:pt x="422" y="2990"/>
                    <a:pt x="212" y="2963"/>
                    <a:pt x="0" y="2906"/>
                  </a:cubicBezTo>
                  <a:lnTo>
                    <a:pt x="0" y="2906"/>
                  </a:lnTo>
                  <a:lnTo>
                    <a:pt x="6359" y="6192"/>
                  </a:lnTo>
                  <a:cubicBezTo>
                    <a:pt x="4954" y="5025"/>
                    <a:pt x="5358" y="2787"/>
                    <a:pt x="7073" y="2168"/>
                  </a:cubicBezTo>
                  <a:lnTo>
                    <a:pt x="2882" y="1"/>
                  </a:ln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337875" tIns="337875" rIns="337875" bIns="3378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72;p12">
              <a:extLst>
                <a:ext uri="{FF2B5EF4-FFF2-40B4-BE49-F238E27FC236}">
                  <a16:creationId xmlns:a16="http://schemas.microsoft.com/office/drawing/2014/main" id="{FC58F9DC-92EE-EF92-CF92-5E5E0DD524AD}"/>
                </a:ext>
              </a:extLst>
            </p:cNvPr>
            <p:cNvSpPr/>
            <p:nvPr/>
          </p:nvSpPr>
          <p:spPr>
            <a:xfrm>
              <a:off x="7521108" y="345600"/>
              <a:ext cx="589757" cy="589757"/>
            </a:xfrm>
            <a:custGeom>
              <a:avLst/>
              <a:gdLst/>
              <a:ahLst/>
              <a:cxnLst/>
              <a:rect l="l" t="t" r="r" b="b"/>
              <a:pathLst>
                <a:path w="6383" h="6383" extrusionOk="0">
                  <a:moveTo>
                    <a:pt x="3192" y="0"/>
                  </a:moveTo>
                  <a:cubicBezTo>
                    <a:pt x="1429" y="0"/>
                    <a:pt x="1" y="1429"/>
                    <a:pt x="1" y="3191"/>
                  </a:cubicBezTo>
                  <a:cubicBezTo>
                    <a:pt x="1" y="4953"/>
                    <a:pt x="1429" y="6382"/>
                    <a:pt x="3192" y="6382"/>
                  </a:cubicBezTo>
                  <a:cubicBezTo>
                    <a:pt x="4978" y="6382"/>
                    <a:pt x="6383" y="4953"/>
                    <a:pt x="6383" y="3191"/>
                  </a:cubicBezTo>
                  <a:cubicBezTo>
                    <a:pt x="6383" y="1429"/>
                    <a:pt x="4978" y="0"/>
                    <a:pt x="31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337875" tIns="337875" rIns="337875" bIns="3378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73;p12">
              <a:extLst>
                <a:ext uri="{FF2B5EF4-FFF2-40B4-BE49-F238E27FC236}">
                  <a16:creationId xmlns:a16="http://schemas.microsoft.com/office/drawing/2014/main" id="{6962CA68-EA49-34B5-21A0-DAE585F30751}"/>
                </a:ext>
              </a:extLst>
            </p:cNvPr>
            <p:cNvSpPr/>
            <p:nvPr/>
          </p:nvSpPr>
          <p:spPr>
            <a:xfrm>
              <a:off x="7818156" y="3661433"/>
              <a:ext cx="935222" cy="935222"/>
            </a:xfrm>
            <a:custGeom>
              <a:avLst/>
              <a:gdLst/>
              <a:ahLst/>
              <a:cxnLst/>
              <a:rect l="l" t="t" r="r" b="b"/>
              <a:pathLst>
                <a:path w="10122" h="10122" extrusionOk="0">
                  <a:moveTo>
                    <a:pt x="5049" y="0"/>
                  </a:moveTo>
                  <a:cubicBezTo>
                    <a:pt x="2263" y="0"/>
                    <a:pt x="1" y="2263"/>
                    <a:pt x="1" y="5073"/>
                  </a:cubicBezTo>
                  <a:cubicBezTo>
                    <a:pt x="1" y="7859"/>
                    <a:pt x="2263" y="10121"/>
                    <a:pt x="5049" y="10121"/>
                  </a:cubicBezTo>
                  <a:cubicBezTo>
                    <a:pt x="7859" y="10121"/>
                    <a:pt x="10122" y="7859"/>
                    <a:pt x="10122" y="5073"/>
                  </a:cubicBezTo>
                  <a:cubicBezTo>
                    <a:pt x="10122" y="2263"/>
                    <a:pt x="7859" y="0"/>
                    <a:pt x="5049" y="0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337875" tIns="337875" rIns="337875" bIns="3378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78504F62-56A6-DDBE-0719-F9A3BD2362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091" y="1411550"/>
            <a:ext cx="6271204" cy="48594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21F39D4-E074-A242-2CF2-6AE2C8CAE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091" y="530818"/>
            <a:ext cx="6271204" cy="6522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E9389CB9-3B8B-6C58-886A-1922B99D5F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05651" y="1404346"/>
            <a:ext cx="3733905" cy="3733905"/>
          </a:xfrm>
          <a:prstGeom prst="ellipse">
            <a:avLst/>
          </a:prstGeom>
          <a:solidFill>
            <a:srgbClr val="3E3C56"/>
          </a:solidFill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102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8;p13">
            <a:extLst>
              <a:ext uri="{FF2B5EF4-FFF2-40B4-BE49-F238E27FC236}">
                <a16:creationId xmlns:a16="http://schemas.microsoft.com/office/drawing/2014/main" id="{2E9F7871-AFED-0523-24F1-1E526FE1734A}"/>
              </a:ext>
            </a:extLst>
          </p:cNvPr>
          <p:cNvSpPr/>
          <p:nvPr userDrawn="1"/>
        </p:nvSpPr>
        <p:spPr>
          <a:xfrm>
            <a:off x="487435" y="1326402"/>
            <a:ext cx="11186701" cy="5011214"/>
          </a:xfrm>
          <a:prstGeom prst="roundRect">
            <a:avLst>
              <a:gd name="adj" fmla="val 6042"/>
            </a:avLst>
          </a:prstGeom>
          <a:solidFill>
            <a:srgbClr val="3E3C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grpSp>
        <p:nvGrpSpPr>
          <p:cNvPr id="8" name="Google Shape;186;p13">
            <a:extLst>
              <a:ext uri="{FF2B5EF4-FFF2-40B4-BE49-F238E27FC236}">
                <a16:creationId xmlns:a16="http://schemas.microsoft.com/office/drawing/2014/main" id="{6E4FF36A-737A-E754-1250-3A9D6FF74382}"/>
              </a:ext>
            </a:extLst>
          </p:cNvPr>
          <p:cNvGrpSpPr/>
          <p:nvPr userDrawn="1"/>
        </p:nvGrpSpPr>
        <p:grpSpPr>
          <a:xfrm>
            <a:off x="10546916" y="5196282"/>
            <a:ext cx="1058820" cy="1057715"/>
            <a:chOff x="3233975" y="1952850"/>
            <a:chExt cx="648975" cy="648350"/>
          </a:xfrm>
        </p:grpSpPr>
        <p:sp>
          <p:nvSpPr>
            <p:cNvPr id="9" name="Google Shape;187;p13">
              <a:extLst>
                <a:ext uri="{FF2B5EF4-FFF2-40B4-BE49-F238E27FC236}">
                  <a16:creationId xmlns:a16="http://schemas.microsoft.com/office/drawing/2014/main" id="{D92F17A4-623C-871D-951E-F21172E619DF}"/>
                </a:ext>
              </a:extLst>
            </p:cNvPr>
            <p:cNvSpPr/>
            <p:nvPr/>
          </p:nvSpPr>
          <p:spPr>
            <a:xfrm>
              <a:off x="3233975" y="1952850"/>
              <a:ext cx="459050" cy="459025"/>
            </a:xfrm>
            <a:custGeom>
              <a:avLst/>
              <a:gdLst/>
              <a:ahLst/>
              <a:cxnLst/>
              <a:rect l="l" t="t" r="r" b="b"/>
              <a:pathLst>
                <a:path w="18362" h="18361" extrusionOk="0">
                  <a:moveTo>
                    <a:pt x="9169" y="0"/>
                  </a:moveTo>
                  <a:cubicBezTo>
                    <a:pt x="4097" y="0"/>
                    <a:pt x="0" y="4096"/>
                    <a:pt x="0" y="9169"/>
                  </a:cubicBezTo>
                  <a:cubicBezTo>
                    <a:pt x="0" y="14241"/>
                    <a:pt x="4097" y="18361"/>
                    <a:pt x="9169" y="18361"/>
                  </a:cubicBezTo>
                  <a:cubicBezTo>
                    <a:pt x="14242" y="18361"/>
                    <a:pt x="18361" y="14241"/>
                    <a:pt x="18361" y="9169"/>
                  </a:cubicBezTo>
                  <a:cubicBezTo>
                    <a:pt x="18361" y="4096"/>
                    <a:pt x="14242" y="0"/>
                    <a:pt x="9169" y="0"/>
                  </a:cubicBezTo>
                  <a:close/>
                </a:path>
              </a:pathLst>
            </a:custGeom>
            <a:solidFill>
              <a:srgbClr val="FF4F2E"/>
            </a:solidFill>
            <a:ln>
              <a:noFill/>
            </a:ln>
          </p:spPr>
          <p:txBody>
            <a:bodyPr spcFirstLastPara="1" wrap="square" lIns="113525" tIns="113525" rIns="113525" bIns="113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88;p13">
              <a:extLst>
                <a:ext uri="{FF2B5EF4-FFF2-40B4-BE49-F238E27FC236}">
                  <a16:creationId xmlns:a16="http://schemas.microsoft.com/office/drawing/2014/main" id="{77D802EE-298B-1CF7-0428-77955034FC9F}"/>
                </a:ext>
              </a:extLst>
            </p:cNvPr>
            <p:cNvSpPr/>
            <p:nvPr/>
          </p:nvSpPr>
          <p:spPr>
            <a:xfrm>
              <a:off x="3693000" y="2411850"/>
              <a:ext cx="189950" cy="189350"/>
            </a:xfrm>
            <a:custGeom>
              <a:avLst/>
              <a:gdLst/>
              <a:ahLst/>
              <a:cxnLst/>
              <a:rect l="l" t="t" r="r" b="b"/>
              <a:pathLst>
                <a:path w="7598" h="7574" extrusionOk="0">
                  <a:moveTo>
                    <a:pt x="3787" y="1"/>
                  </a:moveTo>
                  <a:cubicBezTo>
                    <a:pt x="1691" y="1"/>
                    <a:pt x="0" y="1692"/>
                    <a:pt x="0" y="3787"/>
                  </a:cubicBezTo>
                  <a:cubicBezTo>
                    <a:pt x="0" y="5883"/>
                    <a:pt x="1691" y="7574"/>
                    <a:pt x="3787" y="7574"/>
                  </a:cubicBezTo>
                  <a:cubicBezTo>
                    <a:pt x="5883" y="7574"/>
                    <a:pt x="7597" y="5883"/>
                    <a:pt x="7597" y="3787"/>
                  </a:cubicBezTo>
                  <a:cubicBezTo>
                    <a:pt x="7597" y="1692"/>
                    <a:pt x="5883" y="1"/>
                    <a:pt x="3787" y="1"/>
                  </a:cubicBezTo>
                  <a:close/>
                </a:path>
              </a:pathLst>
            </a:custGeom>
            <a:solidFill>
              <a:srgbClr val="FF4F2E"/>
            </a:solidFill>
            <a:ln>
              <a:noFill/>
            </a:ln>
          </p:spPr>
          <p:txBody>
            <a:bodyPr spcFirstLastPara="1" wrap="square" lIns="113525" tIns="113525" rIns="113525" bIns="113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89;p13">
              <a:extLst>
                <a:ext uri="{FF2B5EF4-FFF2-40B4-BE49-F238E27FC236}">
                  <a16:creationId xmlns:a16="http://schemas.microsoft.com/office/drawing/2014/main" id="{DD2C066E-F774-9880-1B85-5088261847C7}"/>
                </a:ext>
              </a:extLst>
            </p:cNvPr>
            <p:cNvSpPr/>
            <p:nvPr/>
          </p:nvSpPr>
          <p:spPr>
            <a:xfrm>
              <a:off x="3541175" y="2259450"/>
              <a:ext cx="246500" cy="246500"/>
            </a:xfrm>
            <a:custGeom>
              <a:avLst/>
              <a:gdLst/>
              <a:ahLst/>
              <a:cxnLst/>
              <a:rect l="l" t="t" r="r" b="b"/>
              <a:pathLst>
                <a:path w="9860" h="9860" extrusionOk="0">
                  <a:moveTo>
                    <a:pt x="5550" y="0"/>
                  </a:moveTo>
                  <a:lnTo>
                    <a:pt x="1" y="5549"/>
                  </a:lnTo>
                  <a:cubicBezTo>
                    <a:pt x="506" y="5370"/>
                    <a:pt x="1017" y="5286"/>
                    <a:pt x="1516" y="5286"/>
                  </a:cubicBezTo>
                  <a:cubicBezTo>
                    <a:pt x="3936" y="5286"/>
                    <a:pt x="6093" y="7254"/>
                    <a:pt x="6073" y="9860"/>
                  </a:cubicBezTo>
                  <a:lnTo>
                    <a:pt x="9860" y="6097"/>
                  </a:lnTo>
                  <a:lnTo>
                    <a:pt x="9860" y="6097"/>
                  </a:lnTo>
                  <a:cubicBezTo>
                    <a:pt x="9848" y="6097"/>
                    <a:pt x="9836" y="6097"/>
                    <a:pt x="9824" y="6097"/>
                  </a:cubicBezTo>
                  <a:cubicBezTo>
                    <a:pt x="6676" y="6097"/>
                    <a:pt x="4482" y="2966"/>
                    <a:pt x="5550" y="0"/>
                  </a:cubicBezTo>
                  <a:close/>
                </a:path>
              </a:pathLst>
            </a:custGeom>
            <a:solidFill>
              <a:srgbClr val="FF4F2E"/>
            </a:solidFill>
            <a:ln>
              <a:noFill/>
            </a:ln>
          </p:spPr>
          <p:txBody>
            <a:bodyPr spcFirstLastPara="1" wrap="square" lIns="113525" tIns="113525" rIns="113525" bIns="113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0E1CBE3-646D-AB10-1C62-B43B6055E31F}"/>
              </a:ext>
            </a:extLst>
          </p:cNvPr>
          <p:cNvGrpSpPr/>
          <p:nvPr userDrawn="1"/>
        </p:nvGrpSpPr>
        <p:grpSpPr>
          <a:xfrm>
            <a:off x="487435" y="363254"/>
            <a:ext cx="695159" cy="739035"/>
            <a:chOff x="349651" y="252000"/>
            <a:chExt cx="548699" cy="583331"/>
          </a:xfrm>
        </p:grpSpPr>
        <p:sp>
          <p:nvSpPr>
            <p:cNvPr id="5" name="Google Shape;183;p13">
              <a:extLst>
                <a:ext uri="{FF2B5EF4-FFF2-40B4-BE49-F238E27FC236}">
                  <a16:creationId xmlns:a16="http://schemas.microsoft.com/office/drawing/2014/main" id="{567B76B0-17B2-D04F-F6C3-574D01BFB650}"/>
                </a:ext>
              </a:extLst>
            </p:cNvPr>
            <p:cNvSpPr/>
            <p:nvPr/>
          </p:nvSpPr>
          <p:spPr>
            <a:xfrm>
              <a:off x="349651" y="391829"/>
              <a:ext cx="443502" cy="443502"/>
            </a:xfrm>
            <a:custGeom>
              <a:avLst/>
              <a:gdLst/>
              <a:ahLst/>
              <a:cxnLst/>
              <a:rect l="l" t="t" r="r" b="b"/>
              <a:pathLst>
                <a:path w="15862" h="15862" extrusionOk="0">
                  <a:moveTo>
                    <a:pt x="7931" y="1"/>
                  </a:moveTo>
                  <a:cubicBezTo>
                    <a:pt x="3549" y="1"/>
                    <a:pt x="1" y="3549"/>
                    <a:pt x="1" y="7931"/>
                  </a:cubicBezTo>
                  <a:cubicBezTo>
                    <a:pt x="1" y="12313"/>
                    <a:pt x="3549" y="15861"/>
                    <a:pt x="7931" y="15861"/>
                  </a:cubicBezTo>
                  <a:cubicBezTo>
                    <a:pt x="12313" y="15861"/>
                    <a:pt x="15861" y="12313"/>
                    <a:pt x="15861" y="7931"/>
                  </a:cubicBezTo>
                  <a:cubicBezTo>
                    <a:pt x="15861" y="3549"/>
                    <a:pt x="12313" y="1"/>
                    <a:pt x="79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2250" tIns="102250" rIns="102250" bIns="1022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84;p13">
              <a:extLst>
                <a:ext uri="{FF2B5EF4-FFF2-40B4-BE49-F238E27FC236}">
                  <a16:creationId xmlns:a16="http://schemas.microsoft.com/office/drawing/2014/main" id="{E1CFEA7C-3A25-AE41-65E0-5942D925E16C}"/>
                </a:ext>
              </a:extLst>
            </p:cNvPr>
            <p:cNvSpPr/>
            <p:nvPr/>
          </p:nvSpPr>
          <p:spPr>
            <a:xfrm>
              <a:off x="645309" y="322599"/>
              <a:ext cx="191135" cy="191778"/>
            </a:xfrm>
            <a:custGeom>
              <a:avLst/>
              <a:gdLst/>
              <a:ahLst/>
              <a:cxnLst/>
              <a:rect l="l" t="t" r="r" b="b"/>
              <a:pathLst>
                <a:path w="6836" h="6859" extrusionOk="0">
                  <a:moveTo>
                    <a:pt x="4049" y="0"/>
                  </a:moveTo>
                  <a:cubicBezTo>
                    <a:pt x="4069" y="1755"/>
                    <a:pt x="2651" y="3086"/>
                    <a:pt x="1028" y="3086"/>
                  </a:cubicBezTo>
                  <a:cubicBezTo>
                    <a:pt x="690" y="3086"/>
                    <a:pt x="344" y="3028"/>
                    <a:pt x="0" y="2906"/>
                  </a:cubicBezTo>
                  <a:lnTo>
                    <a:pt x="0" y="2906"/>
                  </a:lnTo>
                  <a:lnTo>
                    <a:pt x="4454" y="6859"/>
                  </a:lnTo>
                  <a:cubicBezTo>
                    <a:pt x="3525" y="4954"/>
                    <a:pt x="4739" y="2691"/>
                    <a:pt x="6835" y="2453"/>
                  </a:cubicBezTo>
                  <a:lnTo>
                    <a:pt x="40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2250" tIns="102250" rIns="102250" bIns="1022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85;p13">
              <a:extLst>
                <a:ext uri="{FF2B5EF4-FFF2-40B4-BE49-F238E27FC236}">
                  <a16:creationId xmlns:a16="http://schemas.microsoft.com/office/drawing/2014/main" id="{E76BFB8C-89A5-64B9-A207-83A48DECEA9A}"/>
                </a:ext>
              </a:extLst>
            </p:cNvPr>
            <p:cNvSpPr/>
            <p:nvPr/>
          </p:nvSpPr>
          <p:spPr>
            <a:xfrm>
              <a:off x="758494" y="252000"/>
              <a:ext cx="139856" cy="139213"/>
            </a:xfrm>
            <a:custGeom>
              <a:avLst/>
              <a:gdLst/>
              <a:ahLst/>
              <a:cxnLst/>
              <a:rect l="l" t="t" r="r" b="b"/>
              <a:pathLst>
                <a:path w="5002" h="4979" extrusionOk="0">
                  <a:moveTo>
                    <a:pt x="2501" y="1"/>
                  </a:moveTo>
                  <a:cubicBezTo>
                    <a:pt x="1120" y="1"/>
                    <a:pt x="1" y="1120"/>
                    <a:pt x="1" y="2501"/>
                  </a:cubicBezTo>
                  <a:cubicBezTo>
                    <a:pt x="1" y="3883"/>
                    <a:pt x="1120" y="4978"/>
                    <a:pt x="2501" y="4978"/>
                  </a:cubicBezTo>
                  <a:cubicBezTo>
                    <a:pt x="3883" y="4978"/>
                    <a:pt x="5002" y="3883"/>
                    <a:pt x="5002" y="2501"/>
                  </a:cubicBezTo>
                  <a:cubicBezTo>
                    <a:pt x="5002" y="1120"/>
                    <a:pt x="3883" y="1"/>
                    <a:pt x="2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2250" tIns="102250" rIns="102250" bIns="1022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BEC0E48C-2330-3D81-E33B-BD80BB0E2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35" y="522458"/>
            <a:ext cx="11186701" cy="6522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0DA02E5E-D86C-E89A-D930-A690D122B9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550" y="2386986"/>
            <a:ext cx="3316567" cy="36409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4" name="Text Placeholder 15" descr="Subtitle">
            <a:extLst>
              <a:ext uri="{FF2B5EF4-FFF2-40B4-BE49-F238E27FC236}">
                <a16:creationId xmlns:a16="http://schemas.microsoft.com/office/drawing/2014/main" id="{73F15B49-2677-9AD3-635F-91B20BD6EC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1550" y="1615390"/>
            <a:ext cx="3316567" cy="566691"/>
          </a:xfrm>
        </p:spPr>
        <p:txBody>
          <a:bodyPr>
            <a:normAutofit/>
          </a:bodyPr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D6CB23DF-E4C2-5DE5-0D27-CA5FB7D481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95405" y="2386986"/>
            <a:ext cx="3316567" cy="36409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2" name="Text Placeholder 15" descr="Subtitle">
            <a:extLst>
              <a:ext uri="{FF2B5EF4-FFF2-40B4-BE49-F238E27FC236}">
                <a16:creationId xmlns:a16="http://schemas.microsoft.com/office/drawing/2014/main" id="{6143889F-0204-C6C2-8E13-9B87910C72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5405" y="1615390"/>
            <a:ext cx="3316567" cy="566691"/>
          </a:xfrm>
        </p:spPr>
        <p:txBody>
          <a:bodyPr>
            <a:normAutofit/>
          </a:bodyPr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7A88DACC-EE7F-57FB-DA00-9EFF89CF7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9261" y="2380328"/>
            <a:ext cx="3316567" cy="36409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8" name="Text Placeholder 15" descr="Subtitle">
            <a:extLst>
              <a:ext uri="{FF2B5EF4-FFF2-40B4-BE49-F238E27FC236}">
                <a16:creationId xmlns:a16="http://schemas.microsoft.com/office/drawing/2014/main" id="{B8719F49-5471-9C07-C636-65BBFCE459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79261" y="1608732"/>
            <a:ext cx="3316567" cy="566691"/>
          </a:xfrm>
        </p:spPr>
        <p:txBody>
          <a:bodyPr>
            <a:normAutofit/>
          </a:bodyPr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89457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3 columns-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1;p14">
            <a:extLst>
              <a:ext uri="{FF2B5EF4-FFF2-40B4-BE49-F238E27FC236}">
                <a16:creationId xmlns:a16="http://schemas.microsoft.com/office/drawing/2014/main" id="{333402BB-4EF3-C2D2-99A5-78D2D708F6F4}"/>
              </a:ext>
            </a:extLst>
          </p:cNvPr>
          <p:cNvSpPr/>
          <p:nvPr userDrawn="1"/>
        </p:nvSpPr>
        <p:spPr>
          <a:xfrm>
            <a:off x="461908" y="1460430"/>
            <a:ext cx="3113419" cy="5015526"/>
          </a:xfrm>
          <a:prstGeom prst="roundRect">
            <a:avLst>
              <a:gd name="adj" fmla="val 7813"/>
            </a:avLst>
          </a:prstGeom>
          <a:solidFill>
            <a:srgbClr val="3E3C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4" name="Google Shape;201;p14">
            <a:extLst>
              <a:ext uri="{FF2B5EF4-FFF2-40B4-BE49-F238E27FC236}">
                <a16:creationId xmlns:a16="http://schemas.microsoft.com/office/drawing/2014/main" id="{35975571-18FB-A6EC-D970-F95C06CB5ADA}"/>
              </a:ext>
            </a:extLst>
          </p:cNvPr>
          <p:cNvSpPr/>
          <p:nvPr userDrawn="1"/>
        </p:nvSpPr>
        <p:spPr>
          <a:xfrm>
            <a:off x="3733289" y="1460430"/>
            <a:ext cx="3113419" cy="5015526"/>
          </a:xfrm>
          <a:prstGeom prst="roundRect">
            <a:avLst>
              <a:gd name="adj" fmla="val 7813"/>
            </a:avLst>
          </a:prstGeom>
          <a:solidFill>
            <a:srgbClr val="3E3C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5" name="Google Shape;201;p14">
            <a:extLst>
              <a:ext uri="{FF2B5EF4-FFF2-40B4-BE49-F238E27FC236}">
                <a16:creationId xmlns:a16="http://schemas.microsoft.com/office/drawing/2014/main" id="{EA3A001F-24D6-B253-4D96-85131A6EFEB7}"/>
              </a:ext>
            </a:extLst>
          </p:cNvPr>
          <p:cNvSpPr/>
          <p:nvPr userDrawn="1"/>
        </p:nvSpPr>
        <p:spPr>
          <a:xfrm>
            <a:off x="7004670" y="1460430"/>
            <a:ext cx="3113419" cy="5015526"/>
          </a:xfrm>
          <a:prstGeom prst="roundRect">
            <a:avLst>
              <a:gd name="adj" fmla="val 7813"/>
            </a:avLst>
          </a:prstGeom>
          <a:solidFill>
            <a:srgbClr val="3E3C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grpSp>
        <p:nvGrpSpPr>
          <p:cNvPr id="6" name="Google Shape;193;p14">
            <a:extLst>
              <a:ext uri="{FF2B5EF4-FFF2-40B4-BE49-F238E27FC236}">
                <a16:creationId xmlns:a16="http://schemas.microsoft.com/office/drawing/2014/main" id="{0766AE1C-0BED-704A-D39A-BB2575FD6218}"/>
              </a:ext>
            </a:extLst>
          </p:cNvPr>
          <p:cNvGrpSpPr/>
          <p:nvPr userDrawn="1"/>
        </p:nvGrpSpPr>
        <p:grpSpPr>
          <a:xfrm flipH="1">
            <a:off x="9087917" y="964324"/>
            <a:ext cx="4352510" cy="5997884"/>
            <a:chOff x="1878325" y="1237825"/>
            <a:chExt cx="1047275" cy="1443175"/>
          </a:xfrm>
        </p:grpSpPr>
        <p:sp>
          <p:nvSpPr>
            <p:cNvPr id="7" name="Google Shape;194;p14">
              <a:extLst>
                <a:ext uri="{FF2B5EF4-FFF2-40B4-BE49-F238E27FC236}">
                  <a16:creationId xmlns:a16="http://schemas.microsoft.com/office/drawing/2014/main" id="{F6672CC6-C6C8-A044-A94A-093647EDA97B}"/>
                </a:ext>
              </a:extLst>
            </p:cNvPr>
            <p:cNvSpPr/>
            <p:nvPr/>
          </p:nvSpPr>
          <p:spPr>
            <a:xfrm>
              <a:off x="1878325" y="1237825"/>
              <a:ext cx="612075" cy="612050"/>
            </a:xfrm>
            <a:custGeom>
              <a:avLst/>
              <a:gdLst/>
              <a:ahLst/>
              <a:cxnLst/>
              <a:rect l="l" t="t" r="r" b="b"/>
              <a:pathLst>
                <a:path w="24483" h="24482" extrusionOk="0">
                  <a:moveTo>
                    <a:pt x="12242" y="0"/>
                  </a:moveTo>
                  <a:cubicBezTo>
                    <a:pt x="5478" y="0"/>
                    <a:pt x="1" y="5477"/>
                    <a:pt x="1" y="12241"/>
                  </a:cubicBezTo>
                  <a:cubicBezTo>
                    <a:pt x="1" y="19004"/>
                    <a:pt x="5478" y="24481"/>
                    <a:pt x="12242" y="24481"/>
                  </a:cubicBezTo>
                  <a:cubicBezTo>
                    <a:pt x="19005" y="24481"/>
                    <a:pt x="24482" y="19004"/>
                    <a:pt x="24482" y="12241"/>
                  </a:cubicBezTo>
                  <a:cubicBezTo>
                    <a:pt x="24482" y="5477"/>
                    <a:pt x="19005" y="0"/>
                    <a:pt x="12242" y="0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280950" tIns="280950" rIns="280950" bIns="2809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12"/>
            </a:p>
          </p:txBody>
        </p:sp>
        <p:sp>
          <p:nvSpPr>
            <p:cNvPr id="8" name="Google Shape;195;p14">
              <a:extLst>
                <a:ext uri="{FF2B5EF4-FFF2-40B4-BE49-F238E27FC236}">
                  <a16:creationId xmlns:a16="http://schemas.microsoft.com/office/drawing/2014/main" id="{A9D17D5A-7591-3B74-6C61-E60B033081B1}"/>
                </a:ext>
              </a:extLst>
            </p:cNvPr>
            <p:cNvSpPr/>
            <p:nvPr/>
          </p:nvSpPr>
          <p:spPr>
            <a:xfrm>
              <a:off x="2332000" y="1562875"/>
              <a:ext cx="363200" cy="364975"/>
            </a:xfrm>
            <a:custGeom>
              <a:avLst/>
              <a:gdLst/>
              <a:ahLst/>
              <a:cxnLst/>
              <a:rect l="l" t="t" r="r" b="b"/>
              <a:pathLst>
                <a:path w="14528" h="14599" extrusionOk="0">
                  <a:moveTo>
                    <a:pt x="6311" y="1"/>
                  </a:moveTo>
                  <a:lnTo>
                    <a:pt x="1" y="9955"/>
                  </a:lnTo>
                  <a:cubicBezTo>
                    <a:pt x="996" y="9409"/>
                    <a:pt x="2051" y="9157"/>
                    <a:pt x="3083" y="9157"/>
                  </a:cubicBezTo>
                  <a:cubicBezTo>
                    <a:pt x="6101" y="9157"/>
                    <a:pt x="8916" y="11316"/>
                    <a:pt x="9431" y="14599"/>
                  </a:cubicBezTo>
                  <a:lnTo>
                    <a:pt x="14527" y="6573"/>
                  </a:lnTo>
                  <a:lnTo>
                    <a:pt x="14527" y="6573"/>
                  </a:lnTo>
                  <a:cubicBezTo>
                    <a:pt x="13911" y="6755"/>
                    <a:pt x="13296" y="6840"/>
                    <a:pt x="12695" y="6840"/>
                  </a:cubicBezTo>
                  <a:cubicBezTo>
                    <a:pt x="9121" y="6840"/>
                    <a:pt x="6067" y="3813"/>
                    <a:pt x="6311" y="1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280950" tIns="280950" rIns="280950" bIns="2809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6;p14">
              <a:extLst>
                <a:ext uri="{FF2B5EF4-FFF2-40B4-BE49-F238E27FC236}">
                  <a16:creationId xmlns:a16="http://schemas.microsoft.com/office/drawing/2014/main" id="{2377968C-B083-30B7-A932-8D83FDBA6165}"/>
                </a:ext>
              </a:extLst>
            </p:cNvPr>
            <p:cNvSpPr/>
            <p:nvPr/>
          </p:nvSpPr>
          <p:spPr>
            <a:xfrm>
              <a:off x="2565375" y="1719450"/>
              <a:ext cx="360225" cy="360225"/>
            </a:xfrm>
            <a:custGeom>
              <a:avLst/>
              <a:gdLst/>
              <a:ahLst/>
              <a:cxnLst/>
              <a:rect l="l" t="t" r="r" b="b"/>
              <a:pathLst>
                <a:path w="14409" h="14409" extrusionOk="0">
                  <a:moveTo>
                    <a:pt x="7217" y="1"/>
                  </a:moveTo>
                  <a:cubicBezTo>
                    <a:pt x="3240" y="1"/>
                    <a:pt x="1" y="3240"/>
                    <a:pt x="1" y="7217"/>
                  </a:cubicBezTo>
                  <a:cubicBezTo>
                    <a:pt x="1" y="11194"/>
                    <a:pt x="3240" y="14409"/>
                    <a:pt x="7217" y="14409"/>
                  </a:cubicBezTo>
                  <a:cubicBezTo>
                    <a:pt x="11194" y="14409"/>
                    <a:pt x="14409" y="11194"/>
                    <a:pt x="14409" y="7217"/>
                  </a:cubicBezTo>
                  <a:cubicBezTo>
                    <a:pt x="14409" y="3240"/>
                    <a:pt x="11194" y="1"/>
                    <a:pt x="7217" y="1"/>
                  </a:cubicBezTo>
                  <a:close/>
                </a:path>
              </a:pathLst>
            </a:custGeom>
            <a:solidFill>
              <a:srgbClr val="FF4F2E"/>
            </a:solidFill>
            <a:ln>
              <a:noFill/>
            </a:ln>
          </p:spPr>
          <p:txBody>
            <a:bodyPr spcFirstLastPara="1" wrap="square" lIns="280950" tIns="280950" rIns="280950" bIns="2809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7;p14">
              <a:extLst>
                <a:ext uri="{FF2B5EF4-FFF2-40B4-BE49-F238E27FC236}">
                  <a16:creationId xmlns:a16="http://schemas.microsoft.com/office/drawing/2014/main" id="{F6AF3974-E981-F402-A21C-A69AA200A30F}"/>
                </a:ext>
              </a:extLst>
            </p:cNvPr>
            <p:cNvSpPr/>
            <p:nvPr/>
          </p:nvSpPr>
          <p:spPr>
            <a:xfrm>
              <a:off x="2334975" y="1898075"/>
              <a:ext cx="378075" cy="364975"/>
            </a:xfrm>
            <a:custGeom>
              <a:avLst/>
              <a:gdLst/>
              <a:ahLst/>
              <a:cxnLst/>
              <a:rect l="l" t="t" r="r" b="b"/>
              <a:pathLst>
                <a:path w="15123" h="14599" extrusionOk="0">
                  <a:moveTo>
                    <a:pt x="9217" y="0"/>
                  </a:moveTo>
                  <a:cubicBezTo>
                    <a:pt x="9171" y="4693"/>
                    <a:pt x="5328" y="8436"/>
                    <a:pt x="707" y="8436"/>
                  </a:cubicBezTo>
                  <a:cubicBezTo>
                    <a:pt x="473" y="8436"/>
                    <a:pt x="238" y="8426"/>
                    <a:pt x="1" y="8407"/>
                  </a:cubicBezTo>
                  <a:lnTo>
                    <a:pt x="1" y="8407"/>
                  </a:lnTo>
                  <a:lnTo>
                    <a:pt x="5097" y="14598"/>
                  </a:lnTo>
                  <a:cubicBezTo>
                    <a:pt x="5586" y="10193"/>
                    <a:pt x="9327" y="7005"/>
                    <a:pt x="13584" y="7005"/>
                  </a:cubicBezTo>
                  <a:cubicBezTo>
                    <a:pt x="14091" y="7005"/>
                    <a:pt x="14606" y="7051"/>
                    <a:pt x="15123" y="7144"/>
                  </a:cubicBezTo>
                  <a:lnTo>
                    <a:pt x="9217" y="0"/>
                  </a:ln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280950" tIns="280950" rIns="280950" bIns="2809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8;p14">
              <a:extLst>
                <a:ext uri="{FF2B5EF4-FFF2-40B4-BE49-F238E27FC236}">
                  <a16:creationId xmlns:a16="http://schemas.microsoft.com/office/drawing/2014/main" id="{05203F1E-2554-4B62-2864-04FE302FDB36}"/>
                </a:ext>
              </a:extLst>
            </p:cNvPr>
            <p:cNvSpPr/>
            <p:nvPr/>
          </p:nvSpPr>
          <p:spPr>
            <a:xfrm>
              <a:off x="2184350" y="2107625"/>
              <a:ext cx="278650" cy="278650"/>
            </a:xfrm>
            <a:custGeom>
              <a:avLst/>
              <a:gdLst/>
              <a:ahLst/>
              <a:cxnLst/>
              <a:rect l="l" t="t" r="r" b="b"/>
              <a:pathLst>
                <a:path w="11146" h="11146" extrusionOk="0">
                  <a:moveTo>
                    <a:pt x="5573" y="1"/>
                  </a:moveTo>
                  <a:cubicBezTo>
                    <a:pt x="2501" y="1"/>
                    <a:pt x="1" y="2501"/>
                    <a:pt x="1" y="5573"/>
                  </a:cubicBezTo>
                  <a:cubicBezTo>
                    <a:pt x="1" y="8645"/>
                    <a:pt x="2501" y="11146"/>
                    <a:pt x="5573" y="11146"/>
                  </a:cubicBezTo>
                  <a:cubicBezTo>
                    <a:pt x="8645" y="11146"/>
                    <a:pt x="11146" y="8645"/>
                    <a:pt x="11146" y="5573"/>
                  </a:cubicBezTo>
                  <a:cubicBezTo>
                    <a:pt x="11146" y="2501"/>
                    <a:pt x="8645" y="1"/>
                    <a:pt x="5573" y="1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280950" tIns="280950" rIns="280950" bIns="2809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9;p14">
              <a:extLst>
                <a:ext uri="{FF2B5EF4-FFF2-40B4-BE49-F238E27FC236}">
                  <a16:creationId xmlns:a16="http://schemas.microsoft.com/office/drawing/2014/main" id="{D5B27CBB-3BC8-5EDA-F187-56252C5916E6}"/>
                </a:ext>
              </a:extLst>
            </p:cNvPr>
            <p:cNvSpPr/>
            <p:nvPr/>
          </p:nvSpPr>
          <p:spPr>
            <a:xfrm>
              <a:off x="2317700" y="2277300"/>
              <a:ext cx="261400" cy="266750"/>
            </a:xfrm>
            <a:custGeom>
              <a:avLst/>
              <a:gdLst/>
              <a:ahLst/>
              <a:cxnLst/>
              <a:rect l="l" t="t" r="r" b="b"/>
              <a:pathLst>
                <a:path w="10456" h="10670" extrusionOk="0">
                  <a:moveTo>
                    <a:pt x="5693" y="1"/>
                  </a:moveTo>
                  <a:lnTo>
                    <a:pt x="1" y="4359"/>
                  </a:lnTo>
                  <a:cubicBezTo>
                    <a:pt x="3264" y="4502"/>
                    <a:pt x="5693" y="7455"/>
                    <a:pt x="5216" y="10670"/>
                  </a:cubicBezTo>
                  <a:lnTo>
                    <a:pt x="10456" y="6645"/>
                  </a:lnTo>
                  <a:cubicBezTo>
                    <a:pt x="7217" y="6288"/>
                    <a:pt x="4978" y="3192"/>
                    <a:pt x="5693" y="1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280950" tIns="280950" rIns="280950" bIns="2809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0;p14">
              <a:extLst>
                <a:ext uri="{FF2B5EF4-FFF2-40B4-BE49-F238E27FC236}">
                  <a16:creationId xmlns:a16="http://schemas.microsoft.com/office/drawing/2014/main" id="{A5CA4B8F-BA62-2FD3-713D-3D3731D31981}"/>
                </a:ext>
              </a:extLst>
            </p:cNvPr>
            <p:cNvSpPr/>
            <p:nvPr/>
          </p:nvSpPr>
          <p:spPr>
            <a:xfrm>
              <a:off x="2446900" y="2442825"/>
              <a:ext cx="237575" cy="238175"/>
            </a:xfrm>
            <a:custGeom>
              <a:avLst/>
              <a:gdLst/>
              <a:ahLst/>
              <a:cxnLst/>
              <a:rect l="l" t="t" r="r" b="b"/>
              <a:pathLst>
                <a:path w="9503" h="9527" extrusionOk="0">
                  <a:moveTo>
                    <a:pt x="4764" y="0"/>
                  </a:moveTo>
                  <a:cubicBezTo>
                    <a:pt x="2120" y="0"/>
                    <a:pt x="1" y="2120"/>
                    <a:pt x="1" y="4763"/>
                  </a:cubicBezTo>
                  <a:cubicBezTo>
                    <a:pt x="1" y="7383"/>
                    <a:pt x="2120" y="9526"/>
                    <a:pt x="4764" y="9526"/>
                  </a:cubicBezTo>
                  <a:cubicBezTo>
                    <a:pt x="7383" y="9526"/>
                    <a:pt x="9503" y="7383"/>
                    <a:pt x="9503" y="4763"/>
                  </a:cubicBezTo>
                  <a:cubicBezTo>
                    <a:pt x="9503" y="2120"/>
                    <a:pt x="7383" y="0"/>
                    <a:pt x="4764" y="0"/>
                  </a:cubicBezTo>
                  <a:close/>
                </a:path>
              </a:pathLst>
            </a:custGeom>
            <a:solidFill>
              <a:srgbClr val="FF4F2E"/>
            </a:solidFill>
            <a:ln>
              <a:noFill/>
            </a:ln>
          </p:spPr>
          <p:txBody>
            <a:bodyPr spcFirstLastPara="1" wrap="square" lIns="280950" tIns="280950" rIns="280950" bIns="2809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FC054A68-A72E-4B49-5FA5-E1742A7C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091" y="530818"/>
            <a:ext cx="9588998" cy="6522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EBBF3792-F65B-CCB9-5D21-66E6188F0C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7059" y="2520148"/>
            <a:ext cx="2540025" cy="36409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6" name="Text Placeholder 15" descr="Subtitle">
            <a:extLst>
              <a:ext uri="{FF2B5EF4-FFF2-40B4-BE49-F238E27FC236}">
                <a16:creationId xmlns:a16="http://schemas.microsoft.com/office/drawing/2014/main" id="{F407B073-CF89-925C-B06E-D02740F971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7059" y="1748552"/>
            <a:ext cx="2540025" cy="566691"/>
          </a:xfrm>
        </p:spPr>
        <p:txBody>
          <a:bodyPr>
            <a:normAutofit/>
          </a:bodyPr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5B17FEC-8420-8814-6B11-01D1194BCF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18440" y="2520148"/>
            <a:ext cx="2540025" cy="36409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8" name="Text Placeholder 15" descr="Subtitle">
            <a:extLst>
              <a:ext uri="{FF2B5EF4-FFF2-40B4-BE49-F238E27FC236}">
                <a16:creationId xmlns:a16="http://schemas.microsoft.com/office/drawing/2014/main" id="{CB57F295-2633-C577-AF30-F16424D770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8440" y="1748552"/>
            <a:ext cx="2540025" cy="566691"/>
          </a:xfrm>
        </p:spPr>
        <p:txBody>
          <a:bodyPr>
            <a:normAutofit/>
          </a:bodyPr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01BF9F15-F7DC-EF04-6CCB-40ABD5B793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81730" y="2493048"/>
            <a:ext cx="2540025" cy="36409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0" name="Text Placeholder 15" descr="Subtitle">
            <a:extLst>
              <a:ext uri="{FF2B5EF4-FFF2-40B4-BE49-F238E27FC236}">
                <a16:creationId xmlns:a16="http://schemas.microsoft.com/office/drawing/2014/main" id="{C8B55899-44FD-5EB4-B9F0-4C9674B083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81730" y="1721452"/>
            <a:ext cx="2540025" cy="566691"/>
          </a:xfrm>
        </p:spPr>
        <p:txBody>
          <a:bodyPr>
            <a:normAutofit/>
          </a:bodyPr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11564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3 columns-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2;p15">
            <a:extLst>
              <a:ext uri="{FF2B5EF4-FFF2-40B4-BE49-F238E27FC236}">
                <a16:creationId xmlns:a16="http://schemas.microsoft.com/office/drawing/2014/main" id="{72C9D149-B515-5387-C1AF-6A5133147DAE}"/>
              </a:ext>
            </a:extLst>
          </p:cNvPr>
          <p:cNvSpPr/>
          <p:nvPr userDrawn="1"/>
        </p:nvSpPr>
        <p:spPr>
          <a:xfrm>
            <a:off x="3115664" y="0"/>
            <a:ext cx="9076336" cy="6872032"/>
          </a:xfrm>
          <a:prstGeom prst="rect">
            <a:avLst/>
          </a:prstGeom>
          <a:solidFill>
            <a:srgbClr val="3E3C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4" name="Google Shape;213;p15">
            <a:extLst>
              <a:ext uri="{FF2B5EF4-FFF2-40B4-BE49-F238E27FC236}">
                <a16:creationId xmlns:a16="http://schemas.microsoft.com/office/drawing/2014/main" id="{18214734-CA0A-991F-090E-8E5750813525}"/>
              </a:ext>
            </a:extLst>
          </p:cNvPr>
          <p:cNvSpPr/>
          <p:nvPr userDrawn="1"/>
        </p:nvSpPr>
        <p:spPr>
          <a:xfrm>
            <a:off x="3115664" y="727587"/>
            <a:ext cx="245603" cy="136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13;p15">
            <a:extLst>
              <a:ext uri="{FF2B5EF4-FFF2-40B4-BE49-F238E27FC236}">
                <a16:creationId xmlns:a16="http://schemas.microsoft.com/office/drawing/2014/main" id="{1C3E23FA-C9DD-EBDF-525B-9F202445E83B}"/>
              </a:ext>
            </a:extLst>
          </p:cNvPr>
          <p:cNvSpPr/>
          <p:nvPr userDrawn="1"/>
        </p:nvSpPr>
        <p:spPr>
          <a:xfrm>
            <a:off x="3115663" y="2666745"/>
            <a:ext cx="245603" cy="136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13;p15">
            <a:extLst>
              <a:ext uri="{FF2B5EF4-FFF2-40B4-BE49-F238E27FC236}">
                <a16:creationId xmlns:a16="http://schemas.microsoft.com/office/drawing/2014/main" id="{94AB363F-385A-84A5-E93F-EEED87E3B63B}"/>
              </a:ext>
            </a:extLst>
          </p:cNvPr>
          <p:cNvSpPr/>
          <p:nvPr userDrawn="1"/>
        </p:nvSpPr>
        <p:spPr>
          <a:xfrm>
            <a:off x="3115663" y="4605903"/>
            <a:ext cx="245603" cy="136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ADDB6E-C914-3A1F-497E-D570F81ABCE2}"/>
              </a:ext>
            </a:extLst>
          </p:cNvPr>
          <p:cNvGrpSpPr/>
          <p:nvPr userDrawn="1"/>
        </p:nvGrpSpPr>
        <p:grpSpPr>
          <a:xfrm>
            <a:off x="-7353" y="3752193"/>
            <a:ext cx="3123016" cy="3119839"/>
            <a:chOff x="-25386" y="2777945"/>
            <a:chExt cx="2367957" cy="2365548"/>
          </a:xfrm>
        </p:grpSpPr>
        <p:grpSp>
          <p:nvGrpSpPr>
            <p:cNvPr id="8" name="Google Shape;223;p15">
              <a:extLst>
                <a:ext uri="{FF2B5EF4-FFF2-40B4-BE49-F238E27FC236}">
                  <a16:creationId xmlns:a16="http://schemas.microsoft.com/office/drawing/2014/main" id="{ADCDB5B5-382C-63EC-34CA-125DE857504D}"/>
                </a:ext>
              </a:extLst>
            </p:cNvPr>
            <p:cNvGrpSpPr/>
            <p:nvPr/>
          </p:nvGrpSpPr>
          <p:grpSpPr>
            <a:xfrm>
              <a:off x="-25386" y="2777945"/>
              <a:ext cx="2020008" cy="2017819"/>
              <a:chOff x="3233975" y="1952850"/>
              <a:chExt cx="553700" cy="553100"/>
            </a:xfrm>
          </p:grpSpPr>
          <p:sp>
            <p:nvSpPr>
              <p:cNvPr id="10" name="Google Shape;224;p15">
                <a:extLst>
                  <a:ext uri="{FF2B5EF4-FFF2-40B4-BE49-F238E27FC236}">
                    <a16:creationId xmlns:a16="http://schemas.microsoft.com/office/drawing/2014/main" id="{CE2F8B41-2C53-E0EB-B89F-91FC7BFB82AF}"/>
                  </a:ext>
                </a:extLst>
              </p:cNvPr>
              <p:cNvSpPr/>
              <p:nvPr/>
            </p:nvSpPr>
            <p:spPr>
              <a:xfrm>
                <a:off x="3233975" y="1952850"/>
                <a:ext cx="459050" cy="459025"/>
              </a:xfrm>
              <a:custGeom>
                <a:avLst/>
                <a:gdLst/>
                <a:ahLst/>
                <a:cxnLst/>
                <a:rect l="l" t="t" r="r" b="b"/>
                <a:pathLst>
                  <a:path w="18362" h="18361" extrusionOk="0">
                    <a:moveTo>
                      <a:pt x="9169" y="0"/>
                    </a:moveTo>
                    <a:cubicBezTo>
                      <a:pt x="4097" y="0"/>
                      <a:pt x="0" y="4096"/>
                      <a:pt x="0" y="9169"/>
                    </a:cubicBezTo>
                    <a:cubicBezTo>
                      <a:pt x="0" y="14241"/>
                      <a:pt x="4097" y="18361"/>
                      <a:pt x="9169" y="18361"/>
                    </a:cubicBezTo>
                    <a:cubicBezTo>
                      <a:pt x="14242" y="18361"/>
                      <a:pt x="18361" y="14241"/>
                      <a:pt x="18361" y="9169"/>
                    </a:cubicBezTo>
                    <a:cubicBezTo>
                      <a:pt x="18361" y="4096"/>
                      <a:pt x="14242" y="0"/>
                      <a:pt x="9169" y="0"/>
                    </a:cubicBezTo>
                    <a:close/>
                  </a:path>
                </a:pathLst>
              </a:custGeom>
              <a:solidFill>
                <a:srgbClr val="3E3C56"/>
              </a:solidFill>
              <a:ln>
                <a:noFill/>
              </a:ln>
            </p:spPr>
            <p:txBody>
              <a:bodyPr spcFirstLastPara="1" wrap="square" lIns="333500" tIns="333500" rIns="333500" bIns="3335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107"/>
              </a:p>
            </p:txBody>
          </p:sp>
          <p:sp>
            <p:nvSpPr>
              <p:cNvPr id="11" name="Google Shape;225;p15">
                <a:extLst>
                  <a:ext uri="{FF2B5EF4-FFF2-40B4-BE49-F238E27FC236}">
                    <a16:creationId xmlns:a16="http://schemas.microsoft.com/office/drawing/2014/main" id="{DF760F80-5E80-076A-C420-2DA54158D5B5}"/>
                  </a:ext>
                </a:extLst>
              </p:cNvPr>
              <p:cNvSpPr/>
              <p:nvPr/>
            </p:nvSpPr>
            <p:spPr>
              <a:xfrm>
                <a:off x="3541175" y="2259450"/>
                <a:ext cx="246500" cy="246500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9860" extrusionOk="0">
                    <a:moveTo>
                      <a:pt x="5550" y="0"/>
                    </a:moveTo>
                    <a:lnTo>
                      <a:pt x="1" y="5549"/>
                    </a:lnTo>
                    <a:cubicBezTo>
                      <a:pt x="506" y="5370"/>
                      <a:pt x="1017" y="5286"/>
                      <a:pt x="1516" y="5286"/>
                    </a:cubicBezTo>
                    <a:cubicBezTo>
                      <a:pt x="3936" y="5286"/>
                      <a:pt x="6093" y="7254"/>
                      <a:pt x="6073" y="9860"/>
                    </a:cubicBezTo>
                    <a:lnTo>
                      <a:pt x="9860" y="6097"/>
                    </a:lnTo>
                    <a:lnTo>
                      <a:pt x="9860" y="6097"/>
                    </a:lnTo>
                    <a:cubicBezTo>
                      <a:pt x="9848" y="6097"/>
                      <a:pt x="9836" y="6097"/>
                      <a:pt x="9824" y="6097"/>
                    </a:cubicBezTo>
                    <a:cubicBezTo>
                      <a:pt x="6676" y="6097"/>
                      <a:pt x="4482" y="2966"/>
                      <a:pt x="5550" y="0"/>
                    </a:cubicBezTo>
                    <a:close/>
                  </a:path>
                </a:pathLst>
              </a:custGeom>
              <a:solidFill>
                <a:srgbClr val="3E3C56"/>
              </a:solidFill>
              <a:ln>
                <a:noFill/>
              </a:ln>
            </p:spPr>
            <p:txBody>
              <a:bodyPr spcFirstLastPara="1" wrap="square" lIns="333500" tIns="333500" rIns="333500" bIns="3335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" name="Google Shape;226;p15">
              <a:extLst>
                <a:ext uri="{FF2B5EF4-FFF2-40B4-BE49-F238E27FC236}">
                  <a16:creationId xmlns:a16="http://schemas.microsoft.com/office/drawing/2014/main" id="{33E811DB-67D0-8675-2144-3D6B1B73A4D7}"/>
                </a:ext>
              </a:extLst>
            </p:cNvPr>
            <p:cNvSpPr/>
            <p:nvPr/>
          </p:nvSpPr>
          <p:spPr>
            <a:xfrm>
              <a:off x="1649595" y="4452706"/>
              <a:ext cx="692976" cy="690787"/>
            </a:xfrm>
            <a:custGeom>
              <a:avLst/>
              <a:gdLst/>
              <a:ahLst/>
              <a:cxnLst/>
              <a:rect l="l" t="t" r="r" b="b"/>
              <a:pathLst>
                <a:path w="7598" h="7574" extrusionOk="0">
                  <a:moveTo>
                    <a:pt x="3787" y="1"/>
                  </a:moveTo>
                  <a:cubicBezTo>
                    <a:pt x="1691" y="1"/>
                    <a:pt x="0" y="1692"/>
                    <a:pt x="0" y="3787"/>
                  </a:cubicBezTo>
                  <a:cubicBezTo>
                    <a:pt x="0" y="5883"/>
                    <a:pt x="1691" y="7574"/>
                    <a:pt x="3787" y="7574"/>
                  </a:cubicBezTo>
                  <a:cubicBezTo>
                    <a:pt x="5883" y="7574"/>
                    <a:pt x="7597" y="5883"/>
                    <a:pt x="7597" y="3787"/>
                  </a:cubicBezTo>
                  <a:cubicBezTo>
                    <a:pt x="7597" y="1692"/>
                    <a:pt x="5883" y="1"/>
                    <a:pt x="3787" y="1"/>
                  </a:cubicBezTo>
                  <a:close/>
                </a:path>
              </a:pathLst>
            </a:custGeom>
            <a:solidFill>
              <a:srgbClr val="FF4F2E"/>
            </a:solidFill>
            <a:ln>
              <a:noFill/>
            </a:ln>
          </p:spPr>
          <p:txBody>
            <a:bodyPr spcFirstLastPara="1" wrap="square" lIns="333500" tIns="333500" rIns="333500" bIns="333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172"/>
            </a:p>
          </p:txBody>
        </p:sp>
      </p:grp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740EBC0-6B12-BDD0-F34C-CACF698B7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75" y="544453"/>
            <a:ext cx="2329519" cy="1461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C4A2CDAF-4AEB-E5B7-7E36-31AEB5C692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44832" y="1222975"/>
            <a:ext cx="8121593" cy="11384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4" name="Text Placeholder 15" descr="Subtitle">
            <a:extLst>
              <a:ext uri="{FF2B5EF4-FFF2-40B4-BE49-F238E27FC236}">
                <a16:creationId xmlns:a16="http://schemas.microsoft.com/office/drawing/2014/main" id="{CD58BD1E-A48A-3905-8234-8D729FB180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44832" y="619894"/>
            <a:ext cx="8121593" cy="456612"/>
          </a:xfrm>
        </p:spPr>
        <p:txBody>
          <a:bodyPr>
            <a:normAutofit/>
          </a:bodyPr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1798C05F-7A24-2CCD-D208-F8D08DC29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44832" y="3182949"/>
            <a:ext cx="8121593" cy="11384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6" name="Text Placeholder 15" descr="Subtitle">
            <a:extLst>
              <a:ext uri="{FF2B5EF4-FFF2-40B4-BE49-F238E27FC236}">
                <a16:creationId xmlns:a16="http://schemas.microsoft.com/office/drawing/2014/main" id="{636413D8-5B31-9D4E-EAA9-86755F291C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44832" y="2579868"/>
            <a:ext cx="8121593" cy="456612"/>
          </a:xfrm>
        </p:spPr>
        <p:txBody>
          <a:bodyPr>
            <a:normAutofit/>
          </a:bodyPr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D93CB76A-9C12-782F-98A9-A187202F29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44832" y="5135131"/>
            <a:ext cx="8121593" cy="11384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8" name="Text Placeholder 15" descr="Subtitle">
            <a:extLst>
              <a:ext uri="{FF2B5EF4-FFF2-40B4-BE49-F238E27FC236}">
                <a16:creationId xmlns:a16="http://schemas.microsoft.com/office/drawing/2014/main" id="{DF4C24A5-8159-E67E-1D86-B20667B0C0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44832" y="4532050"/>
            <a:ext cx="8121593" cy="456612"/>
          </a:xfrm>
        </p:spPr>
        <p:txBody>
          <a:bodyPr>
            <a:normAutofit/>
          </a:bodyPr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102500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3 columns-v3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8;p16">
            <a:extLst>
              <a:ext uri="{FF2B5EF4-FFF2-40B4-BE49-F238E27FC236}">
                <a16:creationId xmlns:a16="http://schemas.microsoft.com/office/drawing/2014/main" id="{E28AB210-B1F3-69F2-6363-D7DF36E99242}"/>
              </a:ext>
            </a:extLst>
          </p:cNvPr>
          <p:cNvSpPr/>
          <p:nvPr userDrawn="1"/>
        </p:nvSpPr>
        <p:spPr>
          <a:xfrm>
            <a:off x="1687977" y="0"/>
            <a:ext cx="3462091" cy="6858000"/>
          </a:xfrm>
          <a:prstGeom prst="roundRect">
            <a:avLst>
              <a:gd name="adj" fmla="val 0"/>
            </a:avLst>
          </a:prstGeom>
          <a:solidFill>
            <a:srgbClr val="3E3C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4" name="Google Shape;228;p16">
            <a:extLst>
              <a:ext uri="{FF2B5EF4-FFF2-40B4-BE49-F238E27FC236}">
                <a16:creationId xmlns:a16="http://schemas.microsoft.com/office/drawing/2014/main" id="{372164D9-30A0-8457-89A5-AB16C76A5434}"/>
              </a:ext>
            </a:extLst>
          </p:cNvPr>
          <p:cNvSpPr/>
          <p:nvPr userDrawn="1"/>
        </p:nvSpPr>
        <p:spPr>
          <a:xfrm>
            <a:off x="5224659" y="0"/>
            <a:ext cx="3462091" cy="6858000"/>
          </a:xfrm>
          <a:prstGeom prst="roundRect">
            <a:avLst>
              <a:gd name="adj" fmla="val 0"/>
            </a:avLst>
          </a:prstGeom>
          <a:solidFill>
            <a:srgbClr val="3E3C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5" name="Google Shape;228;p16">
            <a:extLst>
              <a:ext uri="{FF2B5EF4-FFF2-40B4-BE49-F238E27FC236}">
                <a16:creationId xmlns:a16="http://schemas.microsoft.com/office/drawing/2014/main" id="{648B85D2-FAB2-CAF1-7C42-BABAF8181B40}"/>
              </a:ext>
            </a:extLst>
          </p:cNvPr>
          <p:cNvSpPr/>
          <p:nvPr userDrawn="1"/>
        </p:nvSpPr>
        <p:spPr>
          <a:xfrm>
            <a:off x="8761342" y="0"/>
            <a:ext cx="3462091" cy="6858000"/>
          </a:xfrm>
          <a:prstGeom prst="roundRect">
            <a:avLst>
              <a:gd name="adj" fmla="val 0"/>
            </a:avLst>
          </a:prstGeom>
          <a:solidFill>
            <a:srgbClr val="3E3C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5B0E44-4C18-9B50-F20E-ABE42A99723A}"/>
              </a:ext>
            </a:extLst>
          </p:cNvPr>
          <p:cNvGrpSpPr/>
          <p:nvPr userDrawn="1"/>
        </p:nvGrpSpPr>
        <p:grpSpPr>
          <a:xfrm>
            <a:off x="2071811" y="484974"/>
            <a:ext cx="9767785" cy="2499964"/>
            <a:chOff x="1586962" y="358850"/>
            <a:chExt cx="7265778" cy="1859601"/>
          </a:xfrm>
        </p:grpSpPr>
        <p:sp>
          <p:nvSpPr>
            <p:cNvPr id="7" name="Google Shape;231;p16">
              <a:extLst>
                <a:ext uri="{FF2B5EF4-FFF2-40B4-BE49-F238E27FC236}">
                  <a16:creationId xmlns:a16="http://schemas.microsoft.com/office/drawing/2014/main" id="{0636F2FE-1971-475F-6E24-1C988B5DFE1D}"/>
                </a:ext>
              </a:extLst>
            </p:cNvPr>
            <p:cNvSpPr/>
            <p:nvPr/>
          </p:nvSpPr>
          <p:spPr>
            <a:xfrm>
              <a:off x="1586962" y="358850"/>
              <a:ext cx="1859601" cy="1859601"/>
            </a:xfrm>
            <a:custGeom>
              <a:avLst/>
              <a:gdLst/>
              <a:ahLst/>
              <a:cxnLst/>
              <a:rect l="l" t="t" r="r" b="b"/>
              <a:pathLst>
                <a:path w="29555" h="29555" extrusionOk="0">
                  <a:moveTo>
                    <a:pt x="14765" y="0"/>
                  </a:moveTo>
                  <a:cubicBezTo>
                    <a:pt x="6621" y="0"/>
                    <a:pt x="0" y="6621"/>
                    <a:pt x="0" y="14789"/>
                  </a:cubicBezTo>
                  <a:cubicBezTo>
                    <a:pt x="0" y="22934"/>
                    <a:pt x="6621" y="29554"/>
                    <a:pt x="14765" y="29554"/>
                  </a:cubicBezTo>
                  <a:cubicBezTo>
                    <a:pt x="22934" y="29554"/>
                    <a:pt x="29554" y="22934"/>
                    <a:pt x="29554" y="14789"/>
                  </a:cubicBezTo>
                  <a:cubicBezTo>
                    <a:pt x="29554" y="6621"/>
                    <a:pt x="22934" y="0"/>
                    <a:pt x="14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30100" tIns="230100" rIns="230100" bIns="230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32;p16">
              <a:extLst>
                <a:ext uri="{FF2B5EF4-FFF2-40B4-BE49-F238E27FC236}">
                  <a16:creationId xmlns:a16="http://schemas.microsoft.com/office/drawing/2014/main" id="{B97147A5-FADF-6326-3C7F-ED7ED56C4BDE}"/>
                </a:ext>
              </a:extLst>
            </p:cNvPr>
            <p:cNvSpPr/>
            <p:nvPr/>
          </p:nvSpPr>
          <p:spPr>
            <a:xfrm>
              <a:off x="3320586" y="824833"/>
              <a:ext cx="1095374" cy="929077"/>
            </a:xfrm>
            <a:custGeom>
              <a:avLst/>
              <a:gdLst/>
              <a:ahLst/>
              <a:cxnLst/>
              <a:rect l="l" t="t" r="r" b="b"/>
              <a:pathLst>
                <a:path w="17409" h="14766" extrusionOk="0">
                  <a:moveTo>
                    <a:pt x="1" y="1"/>
                  </a:moveTo>
                  <a:lnTo>
                    <a:pt x="1" y="14766"/>
                  </a:lnTo>
                  <a:cubicBezTo>
                    <a:pt x="1942" y="11420"/>
                    <a:pt x="5323" y="9747"/>
                    <a:pt x="8705" y="9747"/>
                  </a:cubicBezTo>
                  <a:cubicBezTo>
                    <a:pt x="12086" y="9747"/>
                    <a:pt x="15468" y="11420"/>
                    <a:pt x="17409" y="14766"/>
                  </a:cubicBezTo>
                  <a:lnTo>
                    <a:pt x="17409" y="1"/>
                  </a:lnTo>
                  <a:cubicBezTo>
                    <a:pt x="15468" y="3335"/>
                    <a:pt x="12086" y="5002"/>
                    <a:pt x="8705" y="5002"/>
                  </a:cubicBezTo>
                  <a:cubicBezTo>
                    <a:pt x="5323" y="5002"/>
                    <a:pt x="1942" y="333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30100" tIns="230100" rIns="230100" bIns="230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233;p16">
              <a:extLst>
                <a:ext uri="{FF2B5EF4-FFF2-40B4-BE49-F238E27FC236}">
                  <a16:creationId xmlns:a16="http://schemas.microsoft.com/office/drawing/2014/main" id="{50F988A3-D439-6FC7-168F-35A6FF7A054C}"/>
                </a:ext>
              </a:extLst>
            </p:cNvPr>
            <p:cNvSpPr/>
            <p:nvPr/>
          </p:nvSpPr>
          <p:spPr>
            <a:xfrm>
              <a:off x="4290051" y="358850"/>
              <a:ext cx="1859601" cy="1859601"/>
            </a:xfrm>
            <a:custGeom>
              <a:avLst/>
              <a:gdLst/>
              <a:ahLst/>
              <a:cxnLst/>
              <a:rect l="l" t="t" r="r" b="b"/>
              <a:pathLst>
                <a:path w="29555" h="29555" extrusionOk="0">
                  <a:moveTo>
                    <a:pt x="14766" y="0"/>
                  </a:moveTo>
                  <a:cubicBezTo>
                    <a:pt x="6621" y="0"/>
                    <a:pt x="1" y="6621"/>
                    <a:pt x="1" y="14789"/>
                  </a:cubicBezTo>
                  <a:cubicBezTo>
                    <a:pt x="1" y="22934"/>
                    <a:pt x="6621" y="29554"/>
                    <a:pt x="14766" y="29554"/>
                  </a:cubicBezTo>
                  <a:cubicBezTo>
                    <a:pt x="22934" y="29554"/>
                    <a:pt x="29554" y="22934"/>
                    <a:pt x="29554" y="14789"/>
                  </a:cubicBezTo>
                  <a:cubicBezTo>
                    <a:pt x="29554" y="6621"/>
                    <a:pt x="22934" y="0"/>
                    <a:pt x="14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30100" tIns="230100" rIns="230100" bIns="230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34;p16">
              <a:extLst>
                <a:ext uri="{FF2B5EF4-FFF2-40B4-BE49-F238E27FC236}">
                  <a16:creationId xmlns:a16="http://schemas.microsoft.com/office/drawing/2014/main" id="{DD3C7BC6-1871-3544-B3B8-4D82324688C2}"/>
                </a:ext>
              </a:extLst>
            </p:cNvPr>
            <p:cNvSpPr/>
            <p:nvPr/>
          </p:nvSpPr>
          <p:spPr>
            <a:xfrm>
              <a:off x="6025184" y="824833"/>
              <a:ext cx="1093927" cy="929077"/>
            </a:xfrm>
            <a:custGeom>
              <a:avLst/>
              <a:gdLst/>
              <a:ahLst/>
              <a:cxnLst/>
              <a:rect l="l" t="t" r="r" b="b"/>
              <a:pathLst>
                <a:path w="17386" h="14766" extrusionOk="0">
                  <a:moveTo>
                    <a:pt x="1" y="1"/>
                  </a:moveTo>
                  <a:lnTo>
                    <a:pt x="1" y="14766"/>
                  </a:lnTo>
                  <a:cubicBezTo>
                    <a:pt x="1930" y="11420"/>
                    <a:pt x="5311" y="9747"/>
                    <a:pt x="8693" y="9747"/>
                  </a:cubicBezTo>
                  <a:cubicBezTo>
                    <a:pt x="12075" y="9747"/>
                    <a:pt x="15456" y="11420"/>
                    <a:pt x="17385" y="14766"/>
                  </a:cubicBezTo>
                  <a:lnTo>
                    <a:pt x="17385" y="1"/>
                  </a:lnTo>
                  <a:cubicBezTo>
                    <a:pt x="15456" y="3335"/>
                    <a:pt x="12075" y="5002"/>
                    <a:pt x="8693" y="5002"/>
                  </a:cubicBezTo>
                  <a:cubicBezTo>
                    <a:pt x="5311" y="5002"/>
                    <a:pt x="1930" y="333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30100" tIns="230100" rIns="230100" bIns="230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35;p16">
              <a:extLst>
                <a:ext uri="{FF2B5EF4-FFF2-40B4-BE49-F238E27FC236}">
                  <a16:creationId xmlns:a16="http://schemas.microsoft.com/office/drawing/2014/main" id="{B183EC0C-793B-5D46-0A56-3C9B304E6B9F}"/>
                </a:ext>
              </a:extLst>
            </p:cNvPr>
            <p:cNvSpPr/>
            <p:nvPr/>
          </p:nvSpPr>
          <p:spPr>
            <a:xfrm>
              <a:off x="6994649" y="358850"/>
              <a:ext cx="1858091" cy="1859601"/>
            </a:xfrm>
            <a:custGeom>
              <a:avLst/>
              <a:gdLst/>
              <a:ahLst/>
              <a:cxnLst/>
              <a:rect l="l" t="t" r="r" b="b"/>
              <a:pathLst>
                <a:path w="29531" h="29555" extrusionOk="0">
                  <a:moveTo>
                    <a:pt x="14766" y="0"/>
                  </a:moveTo>
                  <a:cubicBezTo>
                    <a:pt x="6597" y="0"/>
                    <a:pt x="1" y="6621"/>
                    <a:pt x="1" y="14789"/>
                  </a:cubicBezTo>
                  <a:cubicBezTo>
                    <a:pt x="1" y="22934"/>
                    <a:pt x="6597" y="29554"/>
                    <a:pt x="14766" y="29554"/>
                  </a:cubicBezTo>
                  <a:cubicBezTo>
                    <a:pt x="22910" y="29554"/>
                    <a:pt x="29531" y="22934"/>
                    <a:pt x="29531" y="14789"/>
                  </a:cubicBezTo>
                  <a:cubicBezTo>
                    <a:pt x="29531" y="6621"/>
                    <a:pt x="22910" y="0"/>
                    <a:pt x="14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30100" tIns="230100" rIns="230100" bIns="230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037E080-0239-9D54-7FEF-B5E34673F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60845" y="3063490"/>
            <a:ext cx="5809294" cy="6522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A0BF948D-6C87-C592-555E-508F8409F2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92280" y="3917250"/>
            <a:ext cx="2863805" cy="26433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4" name="Text Placeholder 15" descr="Subtitle">
            <a:extLst>
              <a:ext uri="{FF2B5EF4-FFF2-40B4-BE49-F238E27FC236}">
                <a16:creationId xmlns:a16="http://schemas.microsoft.com/office/drawing/2014/main" id="{CF19EB87-6BDF-8BA9-7DE3-E916EF6ABA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92280" y="3145654"/>
            <a:ext cx="2863805" cy="566691"/>
          </a:xfrm>
        </p:spPr>
        <p:txBody>
          <a:bodyPr>
            <a:normAutofit/>
          </a:bodyPr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22892220-97E6-CA08-84E5-6E3B2FEBC4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34471" y="3931307"/>
            <a:ext cx="2863805" cy="26433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6" name="Text Placeholder 15" descr="Subtitle">
            <a:extLst>
              <a:ext uri="{FF2B5EF4-FFF2-40B4-BE49-F238E27FC236}">
                <a16:creationId xmlns:a16="http://schemas.microsoft.com/office/drawing/2014/main" id="{63AD36DC-8739-368E-7765-04085843BE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34471" y="3159711"/>
            <a:ext cx="2863805" cy="566691"/>
          </a:xfrm>
        </p:spPr>
        <p:txBody>
          <a:bodyPr>
            <a:normAutofit/>
          </a:bodyPr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F26F492C-AC1C-E95D-F402-59ECA085C7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36608" y="3909212"/>
            <a:ext cx="2863805" cy="26433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8" name="Text Placeholder 15" descr="Subtitle">
            <a:extLst>
              <a:ext uri="{FF2B5EF4-FFF2-40B4-BE49-F238E27FC236}">
                <a16:creationId xmlns:a16="http://schemas.microsoft.com/office/drawing/2014/main" id="{F023E9AD-2561-773B-DFDA-B37AAEC531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36608" y="3137616"/>
            <a:ext cx="2863805" cy="566691"/>
          </a:xfrm>
        </p:spPr>
        <p:txBody>
          <a:bodyPr>
            <a:normAutofit/>
          </a:bodyPr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B16930CE-08F0-5BF3-2A45-196101DA504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179300" y="580956"/>
            <a:ext cx="2307999" cy="2307999"/>
          </a:xfrm>
          <a:prstGeom prst="ellipse">
            <a:avLst/>
          </a:prstGeom>
          <a:solidFill>
            <a:srgbClr val="3E3C56"/>
          </a:solidFill>
        </p:spPr>
        <p:txBody>
          <a:bodyPr/>
          <a:lstStyle/>
          <a:p>
            <a:endParaRPr lang="en-IN" dirty="0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0B68542B-FB6E-1523-2279-1AF797BAB36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09407" y="580955"/>
            <a:ext cx="2307999" cy="2307999"/>
          </a:xfrm>
          <a:prstGeom prst="ellipse">
            <a:avLst/>
          </a:prstGeom>
          <a:solidFill>
            <a:srgbClr val="3E3C56"/>
          </a:solidFill>
        </p:spPr>
        <p:txBody>
          <a:bodyPr/>
          <a:lstStyle/>
          <a:p>
            <a:endParaRPr lang="en-IN" dirty="0"/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F0DA6BB1-511A-343B-F960-6FC161BA5D1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36629" y="580955"/>
            <a:ext cx="2307999" cy="2307999"/>
          </a:xfrm>
          <a:prstGeom prst="ellipse">
            <a:avLst/>
          </a:prstGeom>
          <a:solidFill>
            <a:srgbClr val="3E3C56"/>
          </a:solidFill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33891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3 key metr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96654F2-9C81-C2F8-93E9-351DBBFB49D5}"/>
              </a:ext>
            </a:extLst>
          </p:cNvPr>
          <p:cNvGrpSpPr/>
          <p:nvPr userDrawn="1"/>
        </p:nvGrpSpPr>
        <p:grpSpPr>
          <a:xfrm>
            <a:off x="429046" y="1638578"/>
            <a:ext cx="11333908" cy="4278746"/>
            <a:chOff x="318213" y="1228675"/>
            <a:chExt cx="8466762" cy="3196349"/>
          </a:xfrm>
        </p:grpSpPr>
        <p:sp>
          <p:nvSpPr>
            <p:cNvPr id="4" name="Google Shape;306;p19">
              <a:extLst>
                <a:ext uri="{FF2B5EF4-FFF2-40B4-BE49-F238E27FC236}">
                  <a16:creationId xmlns:a16="http://schemas.microsoft.com/office/drawing/2014/main" id="{A25BEA0C-C25F-3A44-A1EA-03E753316608}"/>
                </a:ext>
              </a:extLst>
            </p:cNvPr>
            <p:cNvSpPr/>
            <p:nvPr/>
          </p:nvSpPr>
          <p:spPr>
            <a:xfrm>
              <a:off x="357975" y="1228675"/>
              <a:ext cx="8427000" cy="3163500"/>
            </a:xfrm>
            <a:prstGeom prst="roundRect">
              <a:avLst>
                <a:gd name="adj" fmla="val 5237"/>
              </a:avLst>
            </a:pr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314;p19">
              <a:extLst>
                <a:ext uri="{FF2B5EF4-FFF2-40B4-BE49-F238E27FC236}">
                  <a16:creationId xmlns:a16="http://schemas.microsoft.com/office/drawing/2014/main" id="{46D97517-2B0D-514A-5A41-1E5F781B84B8}"/>
                </a:ext>
              </a:extLst>
            </p:cNvPr>
            <p:cNvSpPr/>
            <p:nvPr/>
          </p:nvSpPr>
          <p:spPr>
            <a:xfrm rot="10800000">
              <a:off x="3500700" y="1635150"/>
              <a:ext cx="11400" cy="23715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15;p19">
              <a:extLst>
                <a:ext uri="{FF2B5EF4-FFF2-40B4-BE49-F238E27FC236}">
                  <a16:creationId xmlns:a16="http://schemas.microsoft.com/office/drawing/2014/main" id="{12407B20-A1FD-B505-E354-D54D0C1FF5A1}"/>
                </a:ext>
              </a:extLst>
            </p:cNvPr>
            <p:cNvSpPr/>
            <p:nvPr/>
          </p:nvSpPr>
          <p:spPr>
            <a:xfrm rot="10800000">
              <a:off x="5611050" y="1635150"/>
              <a:ext cx="11400" cy="23715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316;p19">
              <a:extLst>
                <a:ext uri="{FF2B5EF4-FFF2-40B4-BE49-F238E27FC236}">
                  <a16:creationId xmlns:a16="http://schemas.microsoft.com/office/drawing/2014/main" id="{A1065867-4579-A510-FBCC-8F7D35611B98}"/>
                </a:ext>
              </a:extLst>
            </p:cNvPr>
            <p:cNvGrpSpPr/>
            <p:nvPr/>
          </p:nvGrpSpPr>
          <p:grpSpPr>
            <a:xfrm>
              <a:off x="318213" y="3570509"/>
              <a:ext cx="803769" cy="854515"/>
              <a:chOff x="792175" y="1377500"/>
              <a:chExt cx="378601" cy="402503"/>
            </a:xfrm>
          </p:grpSpPr>
          <p:sp>
            <p:nvSpPr>
              <p:cNvPr id="8" name="Google Shape;317;p19">
                <a:extLst>
                  <a:ext uri="{FF2B5EF4-FFF2-40B4-BE49-F238E27FC236}">
                    <a16:creationId xmlns:a16="http://schemas.microsoft.com/office/drawing/2014/main" id="{A2285280-AD0D-6F6A-F2E3-66AFE9D640AE}"/>
                  </a:ext>
                </a:extLst>
              </p:cNvPr>
              <p:cNvSpPr/>
              <p:nvPr/>
            </p:nvSpPr>
            <p:spPr>
              <a:xfrm>
                <a:off x="792175" y="1473986"/>
                <a:ext cx="306018" cy="306018"/>
              </a:xfrm>
              <a:custGeom>
                <a:avLst/>
                <a:gdLst/>
                <a:ahLst/>
                <a:cxnLst/>
                <a:rect l="l" t="t" r="r" b="b"/>
                <a:pathLst>
                  <a:path w="15862" h="15862" extrusionOk="0">
                    <a:moveTo>
                      <a:pt x="7931" y="1"/>
                    </a:moveTo>
                    <a:cubicBezTo>
                      <a:pt x="3549" y="1"/>
                      <a:pt x="1" y="3549"/>
                      <a:pt x="1" y="7931"/>
                    </a:cubicBezTo>
                    <a:cubicBezTo>
                      <a:pt x="1" y="12313"/>
                      <a:pt x="3549" y="15861"/>
                      <a:pt x="7931" y="15861"/>
                    </a:cubicBezTo>
                    <a:cubicBezTo>
                      <a:pt x="12313" y="15861"/>
                      <a:pt x="15861" y="12313"/>
                      <a:pt x="15861" y="7931"/>
                    </a:cubicBezTo>
                    <a:cubicBezTo>
                      <a:pt x="15861" y="3549"/>
                      <a:pt x="12313" y="1"/>
                      <a:pt x="79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49775" tIns="149775" rIns="149775" bIns="1497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972"/>
              </a:p>
            </p:txBody>
          </p:sp>
          <p:sp>
            <p:nvSpPr>
              <p:cNvPr id="9" name="Google Shape;318;p19">
                <a:extLst>
                  <a:ext uri="{FF2B5EF4-FFF2-40B4-BE49-F238E27FC236}">
                    <a16:creationId xmlns:a16="http://schemas.microsoft.com/office/drawing/2014/main" id="{09FF1561-DC5A-DEA0-021A-7433B1D15AA8}"/>
                  </a:ext>
                </a:extLst>
              </p:cNvPr>
              <p:cNvSpPr/>
              <p:nvPr/>
            </p:nvSpPr>
            <p:spPr>
              <a:xfrm>
                <a:off x="996177" y="1426216"/>
                <a:ext cx="131884" cy="132327"/>
              </a:xfrm>
              <a:custGeom>
                <a:avLst/>
                <a:gdLst/>
                <a:ahLst/>
                <a:cxnLst/>
                <a:rect l="l" t="t" r="r" b="b"/>
                <a:pathLst>
                  <a:path w="6836" h="6859" extrusionOk="0">
                    <a:moveTo>
                      <a:pt x="4049" y="0"/>
                    </a:moveTo>
                    <a:cubicBezTo>
                      <a:pt x="4069" y="1755"/>
                      <a:pt x="2651" y="3086"/>
                      <a:pt x="1028" y="3086"/>
                    </a:cubicBezTo>
                    <a:cubicBezTo>
                      <a:pt x="690" y="3086"/>
                      <a:pt x="344" y="3028"/>
                      <a:pt x="0" y="2906"/>
                    </a:cubicBezTo>
                    <a:lnTo>
                      <a:pt x="0" y="2906"/>
                    </a:lnTo>
                    <a:lnTo>
                      <a:pt x="4454" y="6859"/>
                    </a:lnTo>
                    <a:cubicBezTo>
                      <a:pt x="3525" y="4954"/>
                      <a:pt x="4739" y="2691"/>
                      <a:pt x="6835" y="2453"/>
                    </a:cubicBezTo>
                    <a:lnTo>
                      <a:pt x="404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49775" tIns="149775" rIns="149775" bIns="1497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319;p19">
                <a:extLst>
                  <a:ext uri="{FF2B5EF4-FFF2-40B4-BE49-F238E27FC236}">
                    <a16:creationId xmlns:a16="http://schemas.microsoft.com/office/drawing/2014/main" id="{6430107F-98E1-8C99-BB01-CEE1AFD6D0BE}"/>
                  </a:ext>
                </a:extLst>
              </p:cNvPr>
              <p:cNvSpPr/>
              <p:nvPr/>
            </p:nvSpPr>
            <p:spPr>
              <a:xfrm>
                <a:off x="1074275" y="1377500"/>
                <a:ext cx="96501" cy="96057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4979" extrusionOk="0">
                    <a:moveTo>
                      <a:pt x="2501" y="1"/>
                    </a:moveTo>
                    <a:cubicBezTo>
                      <a:pt x="1120" y="1"/>
                      <a:pt x="1" y="1120"/>
                      <a:pt x="1" y="2501"/>
                    </a:cubicBezTo>
                    <a:cubicBezTo>
                      <a:pt x="1" y="3883"/>
                      <a:pt x="1120" y="4978"/>
                      <a:pt x="2501" y="4978"/>
                    </a:cubicBezTo>
                    <a:cubicBezTo>
                      <a:pt x="3883" y="4978"/>
                      <a:pt x="5002" y="3883"/>
                      <a:pt x="5002" y="2501"/>
                    </a:cubicBezTo>
                    <a:cubicBezTo>
                      <a:pt x="5002" y="1120"/>
                      <a:pt x="3883" y="1"/>
                      <a:pt x="25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49775" tIns="149775" rIns="149775" bIns="1497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E702DABA-C6CC-95A8-6396-FE574C020E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3130" y="3429000"/>
            <a:ext cx="2054282" cy="1928274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3" name="Text Placeholder 15" descr="Subtitle">
            <a:extLst>
              <a:ext uri="{FF2B5EF4-FFF2-40B4-BE49-F238E27FC236}">
                <a16:creationId xmlns:a16="http://schemas.microsoft.com/office/drawing/2014/main" id="{5B3E0A3C-A58E-03F9-0256-254881D728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93130" y="2182700"/>
            <a:ext cx="2054282" cy="888973"/>
          </a:xfrm>
        </p:spPr>
        <p:txBody>
          <a:bodyPr>
            <a:noAutofit/>
          </a:bodyPr>
          <a:lstStyle>
            <a:lvl1pPr algn="ctr">
              <a:defRPr sz="2000" b="1"/>
            </a:lvl1pPr>
            <a:lvl2pPr algn="ctr">
              <a:defRPr sz="2000" b="1"/>
            </a:lvl2pPr>
            <a:lvl3pPr algn="ctr">
              <a:defRPr sz="2000" b="1"/>
            </a:lvl3pPr>
            <a:lvl4pPr algn="ctr">
              <a:defRPr sz="2000" b="1"/>
            </a:lvl4pPr>
            <a:lvl5pPr algn="ctr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554035C0-05C0-B4B4-CF6C-115A93C807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82219" y="3429000"/>
            <a:ext cx="2054282" cy="1928274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5" name="Text Placeholder 15" descr="Subtitle">
            <a:extLst>
              <a:ext uri="{FF2B5EF4-FFF2-40B4-BE49-F238E27FC236}">
                <a16:creationId xmlns:a16="http://schemas.microsoft.com/office/drawing/2014/main" id="{BBF6B511-B1CD-8083-00D8-8632BE4DB3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82219" y="2182700"/>
            <a:ext cx="2054282" cy="888973"/>
          </a:xfrm>
        </p:spPr>
        <p:txBody>
          <a:bodyPr>
            <a:noAutofit/>
          </a:bodyPr>
          <a:lstStyle>
            <a:lvl1pPr algn="ctr">
              <a:defRPr sz="2000" b="1"/>
            </a:lvl1pPr>
            <a:lvl2pPr algn="ctr">
              <a:defRPr sz="2000" b="1"/>
            </a:lvl2pPr>
            <a:lvl3pPr algn="ctr">
              <a:defRPr sz="2000" b="1"/>
            </a:lvl3pPr>
            <a:lvl4pPr algn="ctr">
              <a:defRPr sz="2000" b="1"/>
            </a:lvl4pPr>
            <a:lvl5pPr algn="ctr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CF24148-4569-7B45-B3DF-DB1D246C00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07208" y="3429000"/>
            <a:ext cx="2054282" cy="1928274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7" name="Text Placeholder 15" descr="Subtitle">
            <a:extLst>
              <a:ext uri="{FF2B5EF4-FFF2-40B4-BE49-F238E27FC236}">
                <a16:creationId xmlns:a16="http://schemas.microsoft.com/office/drawing/2014/main" id="{129F1705-B4E6-A99F-C6C3-0E6FEA756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07208" y="2182700"/>
            <a:ext cx="2054282" cy="888973"/>
          </a:xfrm>
        </p:spPr>
        <p:txBody>
          <a:bodyPr>
            <a:noAutofit/>
          </a:bodyPr>
          <a:lstStyle>
            <a:lvl1pPr algn="ctr">
              <a:defRPr sz="2000" b="1"/>
            </a:lvl1pPr>
            <a:lvl2pPr algn="ctr">
              <a:defRPr sz="2000" b="1"/>
            </a:lvl2pPr>
            <a:lvl3pPr algn="ctr">
              <a:defRPr sz="2000" b="1"/>
            </a:lvl3pPr>
            <a:lvl4pPr algn="ctr">
              <a:defRPr sz="2000" b="1"/>
            </a:lvl4pPr>
            <a:lvl5pPr algn="ctr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16043783-7221-1B56-CCB3-920C5649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090" y="530818"/>
            <a:ext cx="11233863" cy="6522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56039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3 key metric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7CDBD6B-3655-D38D-28AB-8A014CBDA7C5}"/>
              </a:ext>
            </a:extLst>
          </p:cNvPr>
          <p:cNvGrpSpPr/>
          <p:nvPr userDrawn="1"/>
        </p:nvGrpSpPr>
        <p:grpSpPr>
          <a:xfrm>
            <a:off x="1366346" y="1762506"/>
            <a:ext cx="1828800" cy="1732299"/>
            <a:chOff x="1066575" y="1318916"/>
            <a:chExt cx="1353612" cy="1282185"/>
          </a:xfrm>
        </p:grpSpPr>
        <p:sp>
          <p:nvSpPr>
            <p:cNvPr id="4" name="Google Shape;321;p20">
              <a:extLst>
                <a:ext uri="{FF2B5EF4-FFF2-40B4-BE49-F238E27FC236}">
                  <a16:creationId xmlns:a16="http://schemas.microsoft.com/office/drawing/2014/main" id="{C35FBD58-5006-6493-5B02-7CA1DDFB116D}"/>
                </a:ext>
              </a:extLst>
            </p:cNvPr>
            <p:cNvSpPr/>
            <p:nvPr/>
          </p:nvSpPr>
          <p:spPr>
            <a:xfrm>
              <a:off x="1066575" y="1318916"/>
              <a:ext cx="1176815" cy="1176852"/>
            </a:xfrm>
            <a:custGeom>
              <a:avLst/>
              <a:gdLst/>
              <a:ahLst/>
              <a:cxnLst/>
              <a:rect l="l" t="t" r="r" b="b"/>
              <a:pathLst>
                <a:path w="31388" h="31389" extrusionOk="0">
                  <a:moveTo>
                    <a:pt x="15694" y="1"/>
                  </a:moveTo>
                  <a:cubicBezTo>
                    <a:pt x="7026" y="1"/>
                    <a:pt x="0" y="7026"/>
                    <a:pt x="0" y="15694"/>
                  </a:cubicBezTo>
                  <a:cubicBezTo>
                    <a:pt x="0" y="24363"/>
                    <a:pt x="7026" y="31388"/>
                    <a:pt x="15694" y="31388"/>
                  </a:cubicBezTo>
                  <a:cubicBezTo>
                    <a:pt x="24363" y="31388"/>
                    <a:pt x="31388" y="24363"/>
                    <a:pt x="31388" y="15694"/>
                  </a:cubicBezTo>
                  <a:cubicBezTo>
                    <a:pt x="31388" y="7026"/>
                    <a:pt x="24363" y="1"/>
                    <a:pt x="15694" y="1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137100" tIns="137100" rIns="137100" bIns="137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22;p20">
              <a:extLst>
                <a:ext uri="{FF2B5EF4-FFF2-40B4-BE49-F238E27FC236}">
                  <a16:creationId xmlns:a16="http://schemas.microsoft.com/office/drawing/2014/main" id="{E70F61C7-54AD-9B66-648B-B1A646573BF7}"/>
                </a:ext>
              </a:extLst>
            </p:cNvPr>
            <p:cNvSpPr/>
            <p:nvPr/>
          </p:nvSpPr>
          <p:spPr>
            <a:xfrm>
              <a:off x="1989776" y="2184076"/>
              <a:ext cx="318799" cy="316999"/>
            </a:xfrm>
            <a:custGeom>
              <a:avLst/>
              <a:gdLst/>
              <a:ahLst/>
              <a:cxnLst/>
              <a:rect l="l" t="t" r="r" b="b"/>
              <a:pathLst>
                <a:path w="8503" h="8455" extrusionOk="0">
                  <a:moveTo>
                    <a:pt x="4930" y="1"/>
                  </a:moveTo>
                  <a:lnTo>
                    <a:pt x="4930" y="1"/>
                  </a:lnTo>
                  <a:cubicBezTo>
                    <a:pt x="4920" y="20"/>
                    <a:pt x="4910" y="39"/>
                    <a:pt x="4901" y="58"/>
                  </a:cubicBezTo>
                  <a:lnTo>
                    <a:pt x="4901" y="58"/>
                  </a:lnTo>
                  <a:lnTo>
                    <a:pt x="4930" y="25"/>
                  </a:lnTo>
                  <a:lnTo>
                    <a:pt x="4930" y="1"/>
                  </a:lnTo>
                  <a:close/>
                  <a:moveTo>
                    <a:pt x="4901" y="58"/>
                  </a:moveTo>
                  <a:lnTo>
                    <a:pt x="1" y="5550"/>
                  </a:lnTo>
                  <a:cubicBezTo>
                    <a:pt x="673" y="5082"/>
                    <a:pt x="1413" y="4869"/>
                    <a:pt x="2135" y="4869"/>
                  </a:cubicBezTo>
                  <a:cubicBezTo>
                    <a:pt x="4020" y="4869"/>
                    <a:pt x="5779" y="6319"/>
                    <a:pt x="5883" y="8455"/>
                  </a:cubicBezTo>
                  <a:lnTo>
                    <a:pt x="8502" y="5526"/>
                  </a:lnTo>
                  <a:lnTo>
                    <a:pt x="8502" y="5526"/>
                  </a:lnTo>
                  <a:cubicBezTo>
                    <a:pt x="8406" y="5533"/>
                    <a:pt x="8310" y="5536"/>
                    <a:pt x="8215" y="5536"/>
                  </a:cubicBezTo>
                  <a:cubicBezTo>
                    <a:pt x="5443" y="5536"/>
                    <a:pt x="3621" y="2579"/>
                    <a:pt x="4901" y="58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137100" tIns="137100" rIns="137100" bIns="137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23;p20">
              <a:extLst>
                <a:ext uri="{FF2B5EF4-FFF2-40B4-BE49-F238E27FC236}">
                  <a16:creationId xmlns:a16="http://schemas.microsoft.com/office/drawing/2014/main" id="{17CA258D-982F-D4E7-50C0-0F8A3A021CDA}"/>
                </a:ext>
              </a:extLst>
            </p:cNvPr>
            <p:cNvSpPr/>
            <p:nvPr/>
          </p:nvSpPr>
          <p:spPr>
            <a:xfrm>
              <a:off x="2210304" y="2391218"/>
              <a:ext cx="209883" cy="209883"/>
            </a:xfrm>
            <a:custGeom>
              <a:avLst/>
              <a:gdLst/>
              <a:ahLst/>
              <a:cxnLst/>
              <a:rect l="l" t="t" r="r" b="b"/>
              <a:pathLst>
                <a:path w="5598" h="5598" extrusionOk="0">
                  <a:moveTo>
                    <a:pt x="2811" y="1"/>
                  </a:moveTo>
                  <a:cubicBezTo>
                    <a:pt x="1263" y="1"/>
                    <a:pt x="1" y="1263"/>
                    <a:pt x="1" y="2787"/>
                  </a:cubicBezTo>
                  <a:cubicBezTo>
                    <a:pt x="1" y="4335"/>
                    <a:pt x="1263" y="5597"/>
                    <a:pt x="2811" y="5597"/>
                  </a:cubicBezTo>
                  <a:cubicBezTo>
                    <a:pt x="4359" y="5597"/>
                    <a:pt x="5597" y="4335"/>
                    <a:pt x="5597" y="2787"/>
                  </a:cubicBezTo>
                  <a:cubicBezTo>
                    <a:pt x="5597" y="1263"/>
                    <a:pt x="4359" y="1"/>
                    <a:pt x="2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37100" tIns="137100" rIns="137100" bIns="137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4E5CDCB-9ACE-6621-70C5-EFAB00AE30EE}"/>
              </a:ext>
            </a:extLst>
          </p:cNvPr>
          <p:cNvGrpSpPr/>
          <p:nvPr userDrawn="1"/>
        </p:nvGrpSpPr>
        <p:grpSpPr>
          <a:xfrm>
            <a:off x="5311761" y="1635356"/>
            <a:ext cx="1589938" cy="1653563"/>
            <a:chOff x="3957413" y="1192725"/>
            <a:chExt cx="1227713" cy="1276843"/>
          </a:xfrm>
        </p:grpSpPr>
        <p:sp>
          <p:nvSpPr>
            <p:cNvPr id="8" name="Google Shape;329;p20">
              <a:extLst>
                <a:ext uri="{FF2B5EF4-FFF2-40B4-BE49-F238E27FC236}">
                  <a16:creationId xmlns:a16="http://schemas.microsoft.com/office/drawing/2014/main" id="{314D55EC-754F-7242-8D51-6A1BBBB53DD6}"/>
                </a:ext>
              </a:extLst>
            </p:cNvPr>
            <p:cNvSpPr/>
            <p:nvPr/>
          </p:nvSpPr>
          <p:spPr>
            <a:xfrm>
              <a:off x="3957413" y="1292716"/>
              <a:ext cx="1176852" cy="1176852"/>
            </a:xfrm>
            <a:custGeom>
              <a:avLst/>
              <a:gdLst/>
              <a:ahLst/>
              <a:cxnLst/>
              <a:rect l="l" t="t" r="r" b="b"/>
              <a:pathLst>
                <a:path w="31389" h="31389" extrusionOk="0">
                  <a:moveTo>
                    <a:pt x="15695" y="1"/>
                  </a:moveTo>
                  <a:cubicBezTo>
                    <a:pt x="7026" y="1"/>
                    <a:pt x="1" y="7026"/>
                    <a:pt x="1" y="15694"/>
                  </a:cubicBezTo>
                  <a:cubicBezTo>
                    <a:pt x="1" y="24363"/>
                    <a:pt x="7026" y="31388"/>
                    <a:pt x="15695" y="31388"/>
                  </a:cubicBezTo>
                  <a:cubicBezTo>
                    <a:pt x="24363" y="31388"/>
                    <a:pt x="31388" y="24363"/>
                    <a:pt x="31388" y="15694"/>
                  </a:cubicBezTo>
                  <a:cubicBezTo>
                    <a:pt x="31388" y="7026"/>
                    <a:pt x="24363" y="1"/>
                    <a:pt x="15695" y="1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137100" tIns="137100" rIns="137100" bIns="137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30;p20">
              <a:extLst>
                <a:ext uri="{FF2B5EF4-FFF2-40B4-BE49-F238E27FC236}">
                  <a16:creationId xmlns:a16="http://schemas.microsoft.com/office/drawing/2014/main" id="{AF43B9A0-CD7C-046F-8DB1-C00F8B486607}"/>
                </a:ext>
              </a:extLst>
            </p:cNvPr>
            <p:cNvSpPr/>
            <p:nvPr/>
          </p:nvSpPr>
          <p:spPr>
            <a:xfrm>
              <a:off x="4816353" y="1251662"/>
              <a:ext cx="316099" cy="316999"/>
            </a:xfrm>
            <a:custGeom>
              <a:avLst/>
              <a:gdLst/>
              <a:ahLst/>
              <a:cxnLst/>
              <a:rect l="l" t="t" r="r" b="b"/>
              <a:pathLst>
                <a:path w="8431" h="8455" extrusionOk="0">
                  <a:moveTo>
                    <a:pt x="5978" y="0"/>
                  </a:moveTo>
                  <a:cubicBezTo>
                    <a:pt x="5568" y="2015"/>
                    <a:pt x="3796" y="3322"/>
                    <a:pt x="1902" y="3322"/>
                  </a:cubicBezTo>
                  <a:cubicBezTo>
                    <a:pt x="1266" y="3322"/>
                    <a:pt x="617" y="3175"/>
                    <a:pt x="0" y="2858"/>
                  </a:cubicBezTo>
                  <a:lnTo>
                    <a:pt x="0" y="2858"/>
                  </a:lnTo>
                  <a:lnTo>
                    <a:pt x="6073" y="8454"/>
                  </a:lnTo>
                  <a:cubicBezTo>
                    <a:pt x="4620" y="6097"/>
                    <a:pt x="5787" y="3025"/>
                    <a:pt x="8431" y="2239"/>
                  </a:cubicBezTo>
                  <a:lnTo>
                    <a:pt x="5978" y="0"/>
                  </a:ln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137100" tIns="137100" rIns="137100" bIns="137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31;p20">
              <a:extLst>
                <a:ext uri="{FF2B5EF4-FFF2-40B4-BE49-F238E27FC236}">
                  <a16:creationId xmlns:a16="http://schemas.microsoft.com/office/drawing/2014/main" id="{C2062AB0-057B-15D9-7ABD-0EC15A2A3E84}"/>
                </a:ext>
              </a:extLst>
            </p:cNvPr>
            <p:cNvSpPr/>
            <p:nvPr/>
          </p:nvSpPr>
          <p:spPr>
            <a:xfrm>
              <a:off x="5039543" y="1192725"/>
              <a:ext cx="145583" cy="146483"/>
            </a:xfrm>
            <a:custGeom>
              <a:avLst/>
              <a:gdLst/>
              <a:ahLst/>
              <a:cxnLst/>
              <a:rect l="l" t="t" r="r" b="b"/>
              <a:pathLst>
                <a:path w="3883" h="3907" extrusionOk="0">
                  <a:moveTo>
                    <a:pt x="1930" y="1"/>
                  </a:moveTo>
                  <a:cubicBezTo>
                    <a:pt x="858" y="1"/>
                    <a:pt x="1" y="882"/>
                    <a:pt x="1" y="1953"/>
                  </a:cubicBezTo>
                  <a:cubicBezTo>
                    <a:pt x="1" y="3025"/>
                    <a:pt x="858" y="3906"/>
                    <a:pt x="1930" y="3906"/>
                  </a:cubicBezTo>
                  <a:cubicBezTo>
                    <a:pt x="3025" y="3906"/>
                    <a:pt x="3883" y="3025"/>
                    <a:pt x="3883" y="1953"/>
                  </a:cubicBezTo>
                  <a:cubicBezTo>
                    <a:pt x="3883" y="882"/>
                    <a:pt x="3025" y="1"/>
                    <a:pt x="1930" y="1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137100" tIns="137100" rIns="137100" bIns="137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19D9D7-6509-2545-31B5-B50DD1FC8A2C}"/>
              </a:ext>
            </a:extLst>
          </p:cNvPr>
          <p:cNvGrpSpPr/>
          <p:nvPr userDrawn="1"/>
        </p:nvGrpSpPr>
        <p:grpSpPr>
          <a:xfrm>
            <a:off x="8808320" y="1585267"/>
            <a:ext cx="1910336" cy="1767228"/>
            <a:chOff x="6583993" y="1161816"/>
            <a:chExt cx="1441981" cy="1333959"/>
          </a:xfrm>
        </p:grpSpPr>
        <p:sp>
          <p:nvSpPr>
            <p:cNvPr id="12" name="Google Shape;324;p20">
              <a:extLst>
                <a:ext uri="{FF2B5EF4-FFF2-40B4-BE49-F238E27FC236}">
                  <a16:creationId xmlns:a16="http://schemas.microsoft.com/office/drawing/2014/main" id="{BD25535A-4B75-B0AC-B024-788C1CCDE7C5}"/>
                </a:ext>
              </a:extLst>
            </p:cNvPr>
            <p:cNvSpPr/>
            <p:nvPr/>
          </p:nvSpPr>
          <p:spPr>
            <a:xfrm rot="10800000">
              <a:off x="6849159" y="1318923"/>
              <a:ext cx="1176815" cy="1176852"/>
            </a:xfrm>
            <a:custGeom>
              <a:avLst/>
              <a:gdLst/>
              <a:ahLst/>
              <a:cxnLst/>
              <a:rect l="l" t="t" r="r" b="b"/>
              <a:pathLst>
                <a:path w="31388" h="31389" extrusionOk="0">
                  <a:moveTo>
                    <a:pt x="15694" y="1"/>
                  </a:moveTo>
                  <a:cubicBezTo>
                    <a:pt x="7026" y="1"/>
                    <a:pt x="1" y="7026"/>
                    <a:pt x="1" y="15694"/>
                  </a:cubicBezTo>
                  <a:cubicBezTo>
                    <a:pt x="1" y="24363"/>
                    <a:pt x="7026" y="31388"/>
                    <a:pt x="15694" y="31388"/>
                  </a:cubicBezTo>
                  <a:cubicBezTo>
                    <a:pt x="24363" y="31388"/>
                    <a:pt x="31388" y="24363"/>
                    <a:pt x="31388" y="15694"/>
                  </a:cubicBezTo>
                  <a:cubicBezTo>
                    <a:pt x="31388" y="7026"/>
                    <a:pt x="24363" y="1"/>
                    <a:pt x="15694" y="1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137100" tIns="137100" rIns="137100" bIns="137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325;p20">
              <a:extLst>
                <a:ext uri="{FF2B5EF4-FFF2-40B4-BE49-F238E27FC236}">
                  <a16:creationId xmlns:a16="http://schemas.microsoft.com/office/drawing/2014/main" id="{30ABDB66-961D-3C16-806D-77E0C8EEED18}"/>
                </a:ext>
              </a:extLst>
            </p:cNvPr>
            <p:cNvSpPr/>
            <p:nvPr/>
          </p:nvSpPr>
          <p:spPr>
            <a:xfrm rot="10800000">
              <a:off x="6772353" y="1426092"/>
              <a:ext cx="252737" cy="264322"/>
            </a:xfrm>
            <a:custGeom>
              <a:avLst/>
              <a:gdLst/>
              <a:ahLst/>
              <a:cxnLst/>
              <a:rect l="l" t="t" r="r" b="b"/>
              <a:pathLst>
                <a:path w="6741" h="7050" extrusionOk="0">
                  <a:moveTo>
                    <a:pt x="3597" y="0"/>
                  </a:moveTo>
                  <a:lnTo>
                    <a:pt x="1" y="5430"/>
                  </a:lnTo>
                  <a:cubicBezTo>
                    <a:pt x="507" y="4932"/>
                    <a:pt x="1128" y="4707"/>
                    <a:pt x="1737" y="4707"/>
                  </a:cubicBezTo>
                  <a:cubicBezTo>
                    <a:pt x="2962" y="4707"/>
                    <a:pt x="4136" y="5618"/>
                    <a:pt x="4216" y="7049"/>
                  </a:cubicBezTo>
                  <a:lnTo>
                    <a:pt x="6740" y="3239"/>
                  </a:lnTo>
                  <a:lnTo>
                    <a:pt x="6740" y="3239"/>
                  </a:lnTo>
                  <a:cubicBezTo>
                    <a:pt x="6454" y="3341"/>
                    <a:pt x="6170" y="3388"/>
                    <a:pt x="5894" y="3388"/>
                  </a:cubicBezTo>
                  <a:cubicBezTo>
                    <a:pt x="4244" y="3388"/>
                    <a:pt x="2923" y="1694"/>
                    <a:pt x="3597" y="0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137100" tIns="137100" rIns="137100" bIns="137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6;p20">
              <a:extLst>
                <a:ext uri="{FF2B5EF4-FFF2-40B4-BE49-F238E27FC236}">
                  <a16:creationId xmlns:a16="http://schemas.microsoft.com/office/drawing/2014/main" id="{347F4784-873D-7E98-C53C-66459B3329CD}"/>
                </a:ext>
              </a:extLst>
            </p:cNvPr>
            <p:cNvSpPr/>
            <p:nvPr/>
          </p:nvSpPr>
          <p:spPr>
            <a:xfrm rot="10800000">
              <a:off x="6583993" y="1293071"/>
              <a:ext cx="283068" cy="283968"/>
            </a:xfrm>
            <a:custGeom>
              <a:avLst/>
              <a:gdLst/>
              <a:ahLst/>
              <a:cxnLst/>
              <a:rect l="l" t="t" r="r" b="b"/>
              <a:pathLst>
                <a:path w="7550" h="7574" extrusionOk="0">
                  <a:moveTo>
                    <a:pt x="3787" y="1"/>
                  </a:moveTo>
                  <a:cubicBezTo>
                    <a:pt x="1692" y="1"/>
                    <a:pt x="1" y="1692"/>
                    <a:pt x="1" y="3787"/>
                  </a:cubicBezTo>
                  <a:cubicBezTo>
                    <a:pt x="1" y="5859"/>
                    <a:pt x="1692" y="7574"/>
                    <a:pt x="3787" y="7574"/>
                  </a:cubicBezTo>
                  <a:cubicBezTo>
                    <a:pt x="5859" y="7574"/>
                    <a:pt x="7550" y="5859"/>
                    <a:pt x="7550" y="3787"/>
                  </a:cubicBezTo>
                  <a:cubicBezTo>
                    <a:pt x="7550" y="1692"/>
                    <a:pt x="5859" y="1"/>
                    <a:pt x="3787" y="1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137100" tIns="137100" rIns="137100" bIns="137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7;p20">
              <a:extLst>
                <a:ext uri="{FF2B5EF4-FFF2-40B4-BE49-F238E27FC236}">
                  <a16:creationId xmlns:a16="http://schemas.microsoft.com/office/drawing/2014/main" id="{D6663B41-E12B-BA78-66F2-2377D589C76B}"/>
                </a:ext>
              </a:extLst>
            </p:cNvPr>
            <p:cNvSpPr/>
            <p:nvPr/>
          </p:nvSpPr>
          <p:spPr>
            <a:xfrm rot="10800000">
              <a:off x="6767893" y="1227876"/>
              <a:ext cx="133998" cy="136660"/>
            </a:xfrm>
            <a:custGeom>
              <a:avLst/>
              <a:gdLst/>
              <a:ahLst/>
              <a:cxnLst/>
              <a:rect l="l" t="t" r="r" b="b"/>
              <a:pathLst>
                <a:path w="3574" h="3645" extrusionOk="0">
                  <a:moveTo>
                    <a:pt x="1430" y="1"/>
                  </a:moveTo>
                  <a:lnTo>
                    <a:pt x="1430" y="1"/>
                  </a:lnTo>
                  <a:cubicBezTo>
                    <a:pt x="2073" y="1096"/>
                    <a:pt x="1287" y="2477"/>
                    <a:pt x="1" y="2477"/>
                  </a:cubicBezTo>
                  <a:lnTo>
                    <a:pt x="1454" y="3644"/>
                  </a:lnTo>
                  <a:cubicBezTo>
                    <a:pt x="1228" y="2579"/>
                    <a:pt x="2060" y="1637"/>
                    <a:pt x="3070" y="1637"/>
                  </a:cubicBezTo>
                  <a:cubicBezTo>
                    <a:pt x="3234" y="1637"/>
                    <a:pt x="3403" y="1662"/>
                    <a:pt x="3573" y="1715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37100" tIns="137100" rIns="137100" bIns="137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8;p20">
              <a:extLst>
                <a:ext uri="{FF2B5EF4-FFF2-40B4-BE49-F238E27FC236}">
                  <a16:creationId xmlns:a16="http://schemas.microsoft.com/office/drawing/2014/main" id="{EBE3C281-4865-49EF-5847-BE6F34B1FB29}"/>
                </a:ext>
              </a:extLst>
            </p:cNvPr>
            <p:cNvSpPr/>
            <p:nvPr/>
          </p:nvSpPr>
          <p:spPr>
            <a:xfrm rot="10800000">
              <a:off x="6845576" y="1161816"/>
              <a:ext cx="110753" cy="109853"/>
            </a:xfrm>
            <a:custGeom>
              <a:avLst/>
              <a:gdLst/>
              <a:ahLst/>
              <a:cxnLst/>
              <a:rect l="l" t="t" r="r" b="b"/>
              <a:pathLst>
                <a:path w="2954" h="2930" extrusionOk="0">
                  <a:moveTo>
                    <a:pt x="1477" y="0"/>
                  </a:moveTo>
                  <a:cubicBezTo>
                    <a:pt x="667" y="0"/>
                    <a:pt x="0" y="643"/>
                    <a:pt x="0" y="1477"/>
                  </a:cubicBezTo>
                  <a:cubicBezTo>
                    <a:pt x="0" y="2286"/>
                    <a:pt x="667" y="2929"/>
                    <a:pt x="1477" y="2929"/>
                  </a:cubicBezTo>
                  <a:cubicBezTo>
                    <a:pt x="2286" y="2929"/>
                    <a:pt x="2953" y="2286"/>
                    <a:pt x="2953" y="1477"/>
                  </a:cubicBezTo>
                  <a:cubicBezTo>
                    <a:pt x="2953" y="643"/>
                    <a:pt x="2286" y="0"/>
                    <a:pt x="1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37100" tIns="137100" rIns="137100" bIns="137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645BE65F-1EF2-FAE9-D218-F0448D413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090" y="530818"/>
            <a:ext cx="11118413" cy="6522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8902A0B6-AA94-1008-3BC0-62A1F96F15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9778" y="4558833"/>
            <a:ext cx="2872312" cy="152756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1" name="Text Placeholder 15" descr="Subtitle">
            <a:extLst>
              <a:ext uri="{FF2B5EF4-FFF2-40B4-BE49-F238E27FC236}">
                <a16:creationId xmlns:a16="http://schemas.microsoft.com/office/drawing/2014/main" id="{5D2DE749-8E95-F986-82D7-15DBDDE85A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9778" y="3774665"/>
            <a:ext cx="2872312" cy="652259"/>
          </a:xfrm>
        </p:spPr>
        <p:txBody>
          <a:bodyPr>
            <a:noAutofit/>
          </a:bodyPr>
          <a:lstStyle>
            <a:lvl1pPr algn="ctr">
              <a:defRPr sz="2000" b="1"/>
            </a:lvl1pPr>
            <a:lvl2pPr algn="ctr">
              <a:defRPr sz="2000" b="1"/>
            </a:lvl2pPr>
            <a:lvl3pPr algn="ctr">
              <a:defRPr sz="2000" b="1"/>
            </a:lvl3pPr>
            <a:lvl4pPr algn="ctr">
              <a:defRPr sz="2000" b="1"/>
            </a:lvl4pPr>
            <a:lvl5pPr algn="ctr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A5F4E1B1-0695-233A-BD38-E81CA82E93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64052" y="2231370"/>
            <a:ext cx="843765" cy="652259"/>
          </a:xfrm>
        </p:spPr>
        <p:txBody>
          <a:bodyPr anchor="ctr">
            <a:noAutofit/>
          </a:bodyPr>
          <a:lstStyle>
            <a:lvl1pPr algn="ctr">
              <a:defRPr sz="3200" b="1"/>
            </a:lvl1pPr>
            <a:lvl2pPr algn="ctr">
              <a:defRPr sz="2000" b="1"/>
            </a:lvl2pPr>
            <a:lvl3pPr algn="ctr">
              <a:defRPr sz="2000" b="1"/>
            </a:lvl3pPr>
            <a:lvl4pPr algn="ctr">
              <a:defRPr sz="2000" b="1"/>
            </a:lvl4pPr>
            <a:lvl5pPr algn="ctr">
              <a:defRPr sz="2000" b="1"/>
            </a:lvl5pPr>
          </a:lstStyle>
          <a:p>
            <a:pPr lvl="0"/>
            <a:r>
              <a:rPr lang="en-US" dirty="0"/>
              <a:t>01</a:t>
            </a:r>
            <a:endParaRPr lang="en-IN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E686831D-405B-DB2C-A621-E9E07BECB7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39773" y="4558833"/>
            <a:ext cx="2872312" cy="152756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4" name="Text Placeholder 15" descr="Subtitle">
            <a:extLst>
              <a:ext uri="{FF2B5EF4-FFF2-40B4-BE49-F238E27FC236}">
                <a16:creationId xmlns:a16="http://schemas.microsoft.com/office/drawing/2014/main" id="{067E6C0D-3ECE-FB41-078E-C86447D1A3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39773" y="3774665"/>
            <a:ext cx="2872312" cy="652259"/>
          </a:xfrm>
        </p:spPr>
        <p:txBody>
          <a:bodyPr>
            <a:noAutofit/>
          </a:bodyPr>
          <a:lstStyle>
            <a:lvl1pPr algn="ctr">
              <a:defRPr sz="2000" b="1"/>
            </a:lvl1pPr>
            <a:lvl2pPr algn="ctr">
              <a:defRPr sz="2000" b="1"/>
            </a:lvl2pPr>
            <a:lvl3pPr algn="ctr">
              <a:defRPr sz="2000" b="1"/>
            </a:lvl3pPr>
            <a:lvl4pPr algn="ctr">
              <a:defRPr sz="2000" b="1"/>
            </a:lvl4pPr>
            <a:lvl5pPr algn="ctr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047C6D3B-6D48-F621-9E28-634E3A25FD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54047" y="2231370"/>
            <a:ext cx="843765" cy="652259"/>
          </a:xfrm>
        </p:spPr>
        <p:txBody>
          <a:bodyPr anchor="ctr">
            <a:noAutofit/>
          </a:bodyPr>
          <a:lstStyle>
            <a:lvl1pPr algn="ctr">
              <a:defRPr sz="3200" b="1"/>
            </a:lvl1pPr>
            <a:lvl2pPr algn="ctr">
              <a:defRPr sz="2000" b="1"/>
            </a:lvl2pPr>
            <a:lvl3pPr algn="ctr">
              <a:defRPr sz="2000" b="1"/>
            </a:lvl3pPr>
            <a:lvl4pPr algn="ctr">
              <a:defRPr sz="2000" b="1"/>
            </a:lvl4pPr>
            <a:lvl5pPr algn="ctr">
              <a:defRPr sz="2000" b="1"/>
            </a:lvl5pPr>
          </a:lstStyle>
          <a:p>
            <a:pPr lvl="0"/>
            <a:r>
              <a:rPr lang="en-US" dirty="0"/>
              <a:t>02</a:t>
            </a:r>
            <a:endParaRPr lang="en-IN" dirty="0"/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962654FC-5C1E-4508-FBF8-F186E909BD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08764" y="4579163"/>
            <a:ext cx="2872312" cy="152756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7" name="Text Placeholder 15" descr="Subtitle">
            <a:extLst>
              <a:ext uri="{FF2B5EF4-FFF2-40B4-BE49-F238E27FC236}">
                <a16:creationId xmlns:a16="http://schemas.microsoft.com/office/drawing/2014/main" id="{68F5F145-D73B-3451-400A-755ACF24544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08764" y="3794995"/>
            <a:ext cx="2872312" cy="652259"/>
          </a:xfrm>
        </p:spPr>
        <p:txBody>
          <a:bodyPr>
            <a:noAutofit/>
          </a:bodyPr>
          <a:lstStyle>
            <a:lvl1pPr algn="ctr">
              <a:defRPr sz="2000" b="1"/>
            </a:lvl1pPr>
            <a:lvl2pPr algn="ctr">
              <a:defRPr sz="2000" b="1"/>
            </a:lvl2pPr>
            <a:lvl3pPr algn="ctr">
              <a:defRPr sz="2000" b="1"/>
            </a:lvl3pPr>
            <a:lvl4pPr algn="ctr">
              <a:defRPr sz="2000" b="1"/>
            </a:lvl4pPr>
            <a:lvl5pPr algn="ctr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3C3D274-831E-0A41-72B8-11A2E720FAA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23038" y="2251700"/>
            <a:ext cx="843765" cy="652259"/>
          </a:xfrm>
        </p:spPr>
        <p:txBody>
          <a:bodyPr anchor="ctr">
            <a:noAutofit/>
          </a:bodyPr>
          <a:lstStyle>
            <a:lvl1pPr algn="ctr">
              <a:defRPr sz="3200" b="1"/>
            </a:lvl1pPr>
            <a:lvl2pPr algn="ctr">
              <a:defRPr sz="2000" b="1"/>
            </a:lvl2pPr>
            <a:lvl3pPr algn="ctr">
              <a:defRPr sz="2000" b="1"/>
            </a:lvl3pPr>
            <a:lvl4pPr algn="ctr">
              <a:defRPr sz="2000" b="1"/>
            </a:lvl4pPr>
            <a:lvl5pPr algn="ctr">
              <a:defRPr sz="2000" b="1"/>
            </a:lvl5pPr>
          </a:lstStyle>
          <a:p>
            <a:pPr lvl="0"/>
            <a:r>
              <a:rPr lang="en-US" dirty="0"/>
              <a:t>03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41035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4 key metric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56;p17">
            <a:extLst>
              <a:ext uri="{FF2B5EF4-FFF2-40B4-BE49-F238E27FC236}">
                <a16:creationId xmlns:a16="http://schemas.microsoft.com/office/drawing/2014/main" id="{29019903-A45B-D8F3-6FC5-C1EAA9091BA0}"/>
              </a:ext>
            </a:extLst>
          </p:cNvPr>
          <p:cNvGrpSpPr/>
          <p:nvPr userDrawn="1"/>
        </p:nvGrpSpPr>
        <p:grpSpPr>
          <a:xfrm>
            <a:off x="644855" y="1762074"/>
            <a:ext cx="612641" cy="651319"/>
            <a:chOff x="792175" y="1377500"/>
            <a:chExt cx="378601" cy="402503"/>
          </a:xfrm>
        </p:grpSpPr>
        <p:sp>
          <p:nvSpPr>
            <p:cNvPr id="4" name="Google Shape;257;p17">
              <a:extLst>
                <a:ext uri="{FF2B5EF4-FFF2-40B4-BE49-F238E27FC236}">
                  <a16:creationId xmlns:a16="http://schemas.microsoft.com/office/drawing/2014/main" id="{6EAB15CE-8CB8-78B6-2B1A-9D132CE90630}"/>
                </a:ext>
              </a:extLst>
            </p:cNvPr>
            <p:cNvSpPr/>
            <p:nvPr/>
          </p:nvSpPr>
          <p:spPr>
            <a:xfrm>
              <a:off x="792175" y="1473986"/>
              <a:ext cx="306018" cy="306018"/>
            </a:xfrm>
            <a:custGeom>
              <a:avLst/>
              <a:gdLst/>
              <a:ahLst/>
              <a:cxnLst/>
              <a:rect l="l" t="t" r="r" b="b"/>
              <a:pathLst>
                <a:path w="15862" h="15862" extrusionOk="0">
                  <a:moveTo>
                    <a:pt x="7931" y="1"/>
                  </a:moveTo>
                  <a:cubicBezTo>
                    <a:pt x="3549" y="1"/>
                    <a:pt x="1" y="3549"/>
                    <a:pt x="1" y="7931"/>
                  </a:cubicBezTo>
                  <a:cubicBezTo>
                    <a:pt x="1" y="12313"/>
                    <a:pt x="3549" y="15861"/>
                    <a:pt x="7931" y="15861"/>
                  </a:cubicBezTo>
                  <a:cubicBezTo>
                    <a:pt x="12313" y="15861"/>
                    <a:pt x="15861" y="12313"/>
                    <a:pt x="15861" y="7931"/>
                  </a:cubicBezTo>
                  <a:cubicBezTo>
                    <a:pt x="15861" y="3549"/>
                    <a:pt x="12313" y="1"/>
                    <a:pt x="79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83750" tIns="83750" rIns="83750" bIns="837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62"/>
            </a:p>
          </p:txBody>
        </p:sp>
        <p:sp>
          <p:nvSpPr>
            <p:cNvPr id="5" name="Google Shape;258;p17">
              <a:extLst>
                <a:ext uri="{FF2B5EF4-FFF2-40B4-BE49-F238E27FC236}">
                  <a16:creationId xmlns:a16="http://schemas.microsoft.com/office/drawing/2014/main" id="{0564D8DA-AE15-CAAF-5029-2D53A70A5009}"/>
                </a:ext>
              </a:extLst>
            </p:cNvPr>
            <p:cNvSpPr/>
            <p:nvPr/>
          </p:nvSpPr>
          <p:spPr>
            <a:xfrm>
              <a:off x="996177" y="1426216"/>
              <a:ext cx="131884" cy="132327"/>
            </a:xfrm>
            <a:custGeom>
              <a:avLst/>
              <a:gdLst/>
              <a:ahLst/>
              <a:cxnLst/>
              <a:rect l="l" t="t" r="r" b="b"/>
              <a:pathLst>
                <a:path w="6836" h="6859" extrusionOk="0">
                  <a:moveTo>
                    <a:pt x="4049" y="0"/>
                  </a:moveTo>
                  <a:cubicBezTo>
                    <a:pt x="4069" y="1755"/>
                    <a:pt x="2651" y="3086"/>
                    <a:pt x="1028" y="3086"/>
                  </a:cubicBezTo>
                  <a:cubicBezTo>
                    <a:pt x="690" y="3086"/>
                    <a:pt x="344" y="3028"/>
                    <a:pt x="0" y="2906"/>
                  </a:cubicBezTo>
                  <a:lnTo>
                    <a:pt x="0" y="2906"/>
                  </a:lnTo>
                  <a:lnTo>
                    <a:pt x="4454" y="6859"/>
                  </a:lnTo>
                  <a:cubicBezTo>
                    <a:pt x="3525" y="4954"/>
                    <a:pt x="4739" y="2691"/>
                    <a:pt x="6835" y="2453"/>
                  </a:cubicBezTo>
                  <a:lnTo>
                    <a:pt x="40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83750" tIns="83750" rIns="83750" bIns="837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59;p17">
              <a:extLst>
                <a:ext uri="{FF2B5EF4-FFF2-40B4-BE49-F238E27FC236}">
                  <a16:creationId xmlns:a16="http://schemas.microsoft.com/office/drawing/2014/main" id="{4F262037-E38A-0860-1F82-5B9230834B16}"/>
                </a:ext>
              </a:extLst>
            </p:cNvPr>
            <p:cNvSpPr/>
            <p:nvPr/>
          </p:nvSpPr>
          <p:spPr>
            <a:xfrm>
              <a:off x="1074275" y="1377500"/>
              <a:ext cx="96501" cy="96057"/>
            </a:xfrm>
            <a:custGeom>
              <a:avLst/>
              <a:gdLst/>
              <a:ahLst/>
              <a:cxnLst/>
              <a:rect l="l" t="t" r="r" b="b"/>
              <a:pathLst>
                <a:path w="5002" h="4979" extrusionOk="0">
                  <a:moveTo>
                    <a:pt x="2501" y="1"/>
                  </a:moveTo>
                  <a:cubicBezTo>
                    <a:pt x="1120" y="1"/>
                    <a:pt x="1" y="1120"/>
                    <a:pt x="1" y="2501"/>
                  </a:cubicBezTo>
                  <a:cubicBezTo>
                    <a:pt x="1" y="3883"/>
                    <a:pt x="1120" y="4978"/>
                    <a:pt x="2501" y="4978"/>
                  </a:cubicBezTo>
                  <a:cubicBezTo>
                    <a:pt x="3883" y="4978"/>
                    <a:pt x="5002" y="3883"/>
                    <a:pt x="5002" y="2501"/>
                  </a:cubicBezTo>
                  <a:cubicBezTo>
                    <a:pt x="5002" y="1120"/>
                    <a:pt x="3883" y="1"/>
                    <a:pt x="2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83750" tIns="83750" rIns="83750" bIns="837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260;p17">
            <a:extLst>
              <a:ext uri="{FF2B5EF4-FFF2-40B4-BE49-F238E27FC236}">
                <a16:creationId xmlns:a16="http://schemas.microsoft.com/office/drawing/2014/main" id="{9EAF2201-CC18-415A-DB8D-28936308D468}"/>
              </a:ext>
            </a:extLst>
          </p:cNvPr>
          <p:cNvGrpSpPr/>
          <p:nvPr userDrawn="1"/>
        </p:nvGrpSpPr>
        <p:grpSpPr>
          <a:xfrm>
            <a:off x="3454863" y="1762074"/>
            <a:ext cx="612641" cy="651319"/>
            <a:chOff x="792175" y="1377500"/>
            <a:chExt cx="378601" cy="402503"/>
          </a:xfrm>
        </p:grpSpPr>
        <p:sp>
          <p:nvSpPr>
            <p:cNvPr id="8" name="Google Shape;261;p17">
              <a:extLst>
                <a:ext uri="{FF2B5EF4-FFF2-40B4-BE49-F238E27FC236}">
                  <a16:creationId xmlns:a16="http://schemas.microsoft.com/office/drawing/2014/main" id="{94455ABF-C191-0E67-24D0-C6EBEB0858EA}"/>
                </a:ext>
              </a:extLst>
            </p:cNvPr>
            <p:cNvSpPr/>
            <p:nvPr/>
          </p:nvSpPr>
          <p:spPr>
            <a:xfrm>
              <a:off x="792175" y="1473986"/>
              <a:ext cx="306018" cy="306018"/>
            </a:xfrm>
            <a:custGeom>
              <a:avLst/>
              <a:gdLst/>
              <a:ahLst/>
              <a:cxnLst/>
              <a:rect l="l" t="t" r="r" b="b"/>
              <a:pathLst>
                <a:path w="15862" h="15862" extrusionOk="0">
                  <a:moveTo>
                    <a:pt x="7931" y="1"/>
                  </a:moveTo>
                  <a:cubicBezTo>
                    <a:pt x="3549" y="1"/>
                    <a:pt x="1" y="3549"/>
                    <a:pt x="1" y="7931"/>
                  </a:cubicBezTo>
                  <a:cubicBezTo>
                    <a:pt x="1" y="12313"/>
                    <a:pt x="3549" y="15861"/>
                    <a:pt x="7931" y="15861"/>
                  </a:cubicBezTo>
                  <a:cubicBezTo>
                    <a:pt x="12313" y="15861"/>
                    <a:pt x="15861" y="12313"/>
                    <a:pt x="15861" y="7931"/>
                  </a:cubicBezTo>
                  <a:cubicBezTo>
                    <a:pt x="15861" y="3549"/>
                    <a:pt x="12313" y="1"/>
                    <a:pt x="7931" y="1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83750" tIns="83750" rIns="83750" bIns="837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62" dirty="0"/>
            </a:p>
          </p:txBody>
        </p:sp>
        <p:sp>
          <p:nvSpPr>
            <p:cNvPr id="9" name="Google Shape;262;p17">
              <a:extLst>
                <a:ext uri="{FF2B5EF4-FFF2-40B4-BE49-F238E27FC236}">
                  <a16:creationId xmlns:a16="http://schemas.microsoft.com/office/drawing/2014/main" id="{0BB04F53-B0A4-AB37-1230-C1F6F2C82E77}"/>
                </a:ext>
              </a:extLst>
            </p:cNvPr>
            <p:cNvSpPr/>
            <p:nvPr/>
          </p:nvSpPr>
          <p:spPr>
            <a:xfrm>
              <a:off x="996177" y="1426216"/>
              <a:ext cx="131884" cy="132327"/>
            </a:xfrm>
            <a:custGeom>
              <a:avLst/>
              <a:gdLst/>
              <a:ahLst/>
              <a:cxnLst/>
              <a:rect l="l" t="t" r="r" b="b"/>
              <a:pathLst>
                <a:path w="6836" h="6859" extrusionOk="0">
                  <a:moveTo>
                    <a:pt x="4049" y="0"/>
                  </a:moveTo>
                  <a:cubicBezTo>
                    <a:pt x="4069" y="1755"/>
                    <a:pt x="2651" y="3086"/>
                    <a:pt x="1028" y="3086"/>
                  </a:cubicBezTo>
                  <a:cubicBezTo>
                    <a:pt x="690" y="3086"/>
                    <a:pt x="344" y="3028"/>
                    <a:pt x="0" y="2906"/>
                  </a:cubicBezTo>
                  <a:lnTo>
                    <a:pt x="0" y="2906"/>
                  </a:lnTo>
                  <a:lnTo>
                    <a:pt x="4454" y="6859"/>
                  </a:lnTo>
                  <a:cubicBezTo>
                    <a:pt x="3525" y="4954"/>
                    <a:pt x="4739" y="2691"/>
                    <a:pt x="6835" y="2453"/>
                  </a:cubicBezTo>
                  <a:lnTo>
                    <a:pt x="40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83750" tIns="83750" rIns="83750" bIns="837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3;p17">
              <a:extLst>
                <a:ext uri="{FF2B5EF4-FFF2-40B4-BE49-F238E27FC236}">
                  <a16:creationId xmlns:a16="http://schemas.microsoft.com/office/drawing/2014/main" id="{3867B1D2-FF06-D39A-3EF1-CD69A73E65FB}"/>
                </a:ext>
              </a:extLst>
            </p:cNvPr>
            <p:cNvSpPr/>
            <p:nvPr/>
          </p:nvSpPr>
          <p:spPr>
            <a:xfrm>
              <a:off x="1074275" y="1377500"/>
              <a:ext cx="96501" cy="96057"/>
            </a:xfrm>
            <a:custGeom>
              <a:avLst/>
              <a:gdLst/>
              <a:ahLst/>
              <a:cxnLst/>
              <a:rect l="l" t="t" r="r" b="b"/>
              <a:pathLst>
                <a:path w="5002" h="4979" extrusionOk="0">
                  <a:moveTo>
                    <a:pt x="2501" y="1"/>
                  </a:moveTo>
                  <a:cubicBezTo>
                    <a:pt x="1120" y="1"/>
                    <a:pt x="1" y="1120"/>
                    <a:pt x="1" y="2501"/>
                  </a:cubicBezTo>
                  <a:cubicBezTo>
                    <a:pt x="1" y="3883"/>
                    <a:pt x="1120" y="4978"/>
                    <a:pt x="2501" y="4978"/>
                  </a:cubicBezTo>
                  <a:cubicBezTo>
                    <a:pt x="3883" y="4978"/>
                    <a:pt x="5002" y="3883"/>
                    <a:pt x="5002" y="2501"/>
                  </a:cubicBezTo>
                  <a:cubicBezTo>
                    <a:pt x="5002" y="1120"/>
                    <a:pt x="3883" y="1"/>
                    <a:pt x="2501" y="1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83750" tIns="83750" rIns="83750" bIns="837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256;p17">
            <a:extLst>
              <a:ext uri="{FF2B5EF4-FFF2-40B4-BE49-F238E27FC236}">
                <a16:creationId xmlns:a16="http://schemas.microsoft.com/office/drawing/2014/main" id="{BC6D635A-EB9F-81BF-FAF5-001AB351C7E6}"/>
              </a:ext>
            </a:extLst>
          </p:cNvPr>
          <p:cNvGrpSpPr/>
          <p:nvPr userDrawn="1"/>
        </p:nvGrpSpPr>
        <p:grpSpPr>
          <a:xfrm>
            <a:off x="6297584" y="1762076"/>
            <a:ext cx="612641" cy="651319"/>
            <a:chOff x="792175" y="1377500"/>
            <a:chExt cx="378601" cy="402503"/>
          </a:xfrm>
        </p:grpSpPr>
        <p:sp>
          <p:nvSpPr>
            <p:cNvPr id="12" name="Google Shape;257;p17">
              <a:extLst>
                <a:ext uri="{FF2B5EF4-FFF2-40B4-BE49-F238E27FC236}">
                  <a16:creationId xmlns:a16="http://schemas.microsoft.com/office/drawing/2014/main" id="{855F9D86-BD2D-F14B-34BA-A41A5832530C}"/>
                </a:ext>
              </a:extLst>
            </p:cNvPr>
            <p:cNvSpPr/>
            <p:nvPr/>
          </p:nvSpPr>
          <p:spPr>
            <a:xfrm>
              <a:off x="792175" y="1473986"/>
              <a:ext cx="306018" cy="306018"/>
            </a:xfrm>
            <a:custGeom>
              <a:avLst/>
              <a:gdLst/>
              <a:ahLst/>
              <a:cxnLst/>
              <a:rect l="l" t="t" r="r" b="b"/>
              <a:pathLst>
                <a:path w="15862" h="15862" extrusionOk="0">
                  <a:moveTo>
                    <a:pt x="7931" y="1"/>
                  </a:moveTo>
                  <a:cubicBezTo>
                    <a:pt x="3549" y="1"/>
                    <a:pt x="1" y="3549"/>
                    <a:pt x="1" y="7931"/>
                  </a:cubicBezTo>
                  <a:cubicBezTo>
                    <a:pt x="1" y="12313"/>
                    <a:pt x="3549" y="15861"/>
                    <a:pt x="7931" y="15861"/>
                  </a:cubicBezTo>
                  <a:cubicBezTo>
                    <a:pt x="12313" y="15861"/>
                    <a:pt x="15861" y="12313"/>
                    <a:pt x="15861" y="7931"/>
                  </a:cubicBezTo>
                  <a:cubicBezTo>
                    <a:pt x="15861" y="3549"/>
                    <a:pt x="12313" y="1"/>
                    <a:pt x="79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83750" tIns="83750" rIns="83750" bIns="837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62"/>
            </a:p>
          </p:txBody>
        </p:sp>
        <p:sp>
          <p:nvSpPr>
            <p:cNvPr id="13" name="Google Shape;258;p17">
              <a:extLst>
                <a:ext uri="{FF2B5EF4-FFF2-40B4-BE49-F238E27FC236}">
                  <a16:creationId xmlns:a16="http://schemas.microsoft.com/office/drawing/2014/main" id="{10D64EB8-5DF4-3A46-F5B0-A745B5CB016F}"/>
                </a:ext>
              </a:extLst>
            </p:cNvPr>
            <p:cNvSpPr/>
            <p:nvPr/>
          </p:nvSpPr>
          <p:spPr>
            <a:xfrm>
              <a:off x="996177" y="1426216"/>
              <a:ext cx="131884" cy="132327"/>
            </a:xfrm>
            <a:custGeom>
              <a:avLst/>
              <a:gdLst/>
              <a:ahLst/>
              <a:cxnLst/>
              <a:rect l="l" t="t" r="r" b="b"/>
              <a:pathLst>
                <a:path w="6836" h="6859" extrusionOk="0">
                  <a:moveTo>
                    <a:pt x="4049" y="0"/>
                  </a:moveTo>
                  <a:cubicBezTo>
                    <a:pt x="4069" y="1755"/>
                    <a:pt x="2651" y="3086"/>
                    <a:pt x="1028" y="3086"/>
                  </a:cubicBezTo>
                  <a:cubicBezTo>
                    <a:pt x="690" y="3086"/>
                    <a:pt x="344" y="3028"/>
                    <a:pt x="0" y="2906"/>
                  </a:cubicBezTo>
                  <a:lnTo>
                    <a:pt x="0" y="2906"/>
                  </a:lnTo>
                  <a:lnTo>
                    <a:pt x="4454" y="6859"/>
                  </a:lnTo>
                  <a:cubicBezTo>
                    <a:pt x="3525" y="4954"/>
                    <a:pt x="4739" y="2691"/>
                    <a:pt x="6835" y="2453"/>
                  </a:cubicBezTo>
                  <a:lnTo>
                    <a:pt x="40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83750" tIns="83750" rIns="83750" bIns="837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9;p17">
              <a:extLst>
                <a:ext uri="{FF2B5EF4-FFF2-40B4-BE49-F238E27FC236}">
                  <a16:creationId xmlns:a16="http://schemas.microsoft.com/office/drawing/2014/main" id="{2CD9C617-0315-D7F2-E94C-064A943B385F}"/>
                </a:ext>
              </a:extLst>
            </p:cNvPr>
            <p:cNvSpPr/>
            <p:nvPr/>
          </p:nvSpPr>
          <p:spPr>
            <a:xfrm>
              <a:off x="1074275" y="1377500"/>
              <a:ext cx="96501" cy="96057"/>
            </a:xfrm>
            <a:custGeom>
              <a:avLst/>
              <a:gdLst/>
              <a:ahLst/>
              <a:cxnLst/>
              <a:rect l="l" t="t" r="r" b="b"/>
              <a:pathLst>
                <a:path w="5002" h="4979" extrusionOk="0">
                  <a:moveTo>
                    <a:pt x="2501" y="1"/>
                  </a:moveTo>
                  <a:cubicBezTo>
                    <a:pt x="1120" y="1"/>
                    <a:pt x="1" y="1120"/>
                    <a:pt x="1" y="2501"/>
                  </a:cubicBezTo>
                  <a:cubicBezTo>
                    <a:pt x="1" y="3883"/>
                    <a:pt x="1120" y="4978"/>
                    <a:pt x="2501" y="4978"/>
                  </a:cubicBezTo>
                  <a:cubicBezTo>
                    <a:pt x="3883" y="4978"/>
                    <a:pt x="5002" y="3883"/>
                    <a:pt x="5002" y="2501"/>
                  </a:cubicBezTo>
                  <a:cubicBezTo>
                    <a:pt x="5002" y="1120"/>
                    <a:pt x="3883" y="1"/>
                    <a:pt x="2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83750" tIns="83750" rIns="83750" bIns="837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260;p17">
            <a:extLst>
              <a:ext uri="{FF2B5EF4-FFF2-40B4-BE49-F238E27FC236}">
                <a16:creationId xmlns:a16="http://schemas.microsoft.com/office/drawing/2014/main" id="{3C8DAECE-8A1F-ADF9-B922-143AEAAC9313}"/>
              </a:ext>
            </a:extLst>
          </p:cNvPr>
          <p:cNvGrpSpPr/>
          <p:nvPr userDrawn="1"/>
        </p:nvGrpSpPr>
        <p:grpSpPr>
          <a:xfrm>
            <a:off x="9162575" y="1766889"/>
            <a:ext cx="612641" cy="651319"/>
            <a:chOff x="792175" y="1377500"/>
            <a:chExt cx="378601" cy="402503"/>
          </a:xfrm>
        </p:grpSpPr>
        <p:sp>
          <p:nvSpPr>
            <p:cNvPr id="16" name="Google Shape;261;p17">
              <a:extLst>
                <a:ext uri="{FF2B5EF4-FFF2-40B4-BE49-F238E27FC236}">
                  <a16:creationId xmlns:a16="http://schemas.microsoft.com/office/drawing/2014/main" id="{B32CAFBD-6C09-FBD6-87A1-5CAFD015579B}"/>
                </a:ext>
              </a:extLst>
            </p:cNvPr>
            <p:cNvSpPr/>
            <p:nvPr/>
          </p:nvSpPr>
          <p:spPr>
            <a:xfrm>
              <a:off x="792175" y="1473986"/>
              <a:ext cx="306018" cy="306018"/>
            </a:xfrm>
            <a:custGeom>
              <a:avLst/>
              <a:gdLst/>
              <a:ahLst/>
              <a:cxnLst/>
              <a:rect l="l" t="t" r="r" b="b"/>
              <a:pathLst>
                <a:path w="15862" h="15862" extrusionOk="0">
                  <a:moveTo>
                    <a:pt x="7931" y="1"/>
                  </a:moveTo>
                  <a:cubicBezTo>
                    <a:pt x="3549" y="1"/>
                    <a:pt x="1" y="3549"/>
                    <a:pt x="1" y="7931"/>
                  </a:cubicBezTo>
                  <a:cubicBezTo>
                    <a:pt x="1" y="12313"/>
                    <a:pt x="3549" y="15861"/>
                    <a:pt x="7931" y="15861"/>
                  </a:cubicBezTo>
                  <a:cubicBezTo>
                    <a:pt x="12313" y="15861"/>
                    <a:pt x="15861" y="12313"/>
                    <a:pt x="15861" y="7931"/>
                  </a:cubicBezTo>
                  <a:cubicBezTo>
                    <a:pt x="15861" y="3549"/>
                    <a:pt x="12313" y="1"/>
                    <a:pt x="7931" y="1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83750" tIns="83750" rIns="83750" bIns="837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62" dirty="0"/>
            </a:p>
          </p:txBody>
        </p:sp>
        <p:sp>
          <p:nvSpPr>
            <p:cNvPr id="17" name="Google Shape;262;p17">
              <a:extLst>
                <a:ext uri="{FF2B5EF4-FFF2-40B4-BE49-F238E27FC236}">
                  <a16:creationId xmlns:a16="http://schemas.microsoft.com/office/drawing/2014/main" id="{2C5E4238-ADCA-6EC1-30E4-21823CCAF653}"/>
                </a:ext>
              </a:extLst>
            </p:cNvPr>
            <p:cNvSpPr/>
            <p:nvPr/>
          </p:nvSpPr>
          <p:spPr>
            <a:xfrm>
              <a:off x="996177" y="1426216"/>
              <a:ext cx="131884" cy="132327"/>
            </a:xfrm>
            <a:custGeom>
              <a:avLst/>
              <a:gdLst/>
              <a:ahLst/>
              <a:cxnLst/>
              <a:rect l="l" t="t" r="r" b="b"/>
              <a:pathLst>
                <a:path w="6836" h="6859" extrusionOk="0">
                  <a:moveTo>
                    <a:pt x="4049" y="0"/>
                  </a:moveTo>
                  <a:cubicBezTo>
                    <a:pt x="4069" y="1755"/>
                    <a:pt x="2651" y="3086"/>
                    <a:pt x="1028" y="3086"/>
                  </a:cubicBezTo>
                  <a:cubicBezTo>
                    <a:pt x="690" y="3086"/>
                    <a:pt x="344" y="3028"/>
                    <a:pt x="0" y="2906"/>
                  </a:cubicBezTo>
                  <a:lnTo>
                    <a:pt x="0" y="2906"/>
                  </a:lnTo>
                  <a:lnTo>
                    <a:pt x="4454" y="6859"/>
                  </a:lnTo>
                  <a:cubicBezTo>
                    <a:pt x="3525" y="4954"/>
                    <a:pt x="4739" y="2691"/>
                    <a:pt x="6835" y="2453"/>
                  </a:cubicBezTo>
                  <a:lnTo>
                    <a:pt x="40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83750" tIns="83750" rIns="83750" bIns="837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63;p17">
              <a:extLst>
                <a:ext uri="{FF2B5EF4-FFF2-40B4-BE49-F238E27FC236}">
                  <a16:creationId xmlns:a16="http://schemas.microsoft.com/office/drawing/2014/main" id="{DE5931C5-B2DE-AD80-BFAF-B2F4DB69DBAE}"/>
                </a:ext>
              </a:extLst>
            </p:cNvPr>
            <p:cNvSpPr/>
            <p:nvPr/>
          </p:nvSpPr>
          <p:spPr>
            <a:xfrm>
              <a:off x="1074275" y="1377500"/>
              <a:ext cx="96501" cy="96057"/>
            </a:xfrm>
            <a:custGeom>
              <a:avLst/>
              <a:gdLst/>
              <a:ahLst/>
              <a:cxnLst/>
              <a:rect l="l" t="t" r="r" b="b"/>
              <a:pathLst>
                <a:path w="5002" h="4979" extrusionOk="0">
                  <a:moveTo>
                    <a:pt x="2501" y="1"/>
                  </a:moveTo>
                  <a:cubicBezTo>
                    <a:pt x="1120" y="1"/>
                    <a:pt x="1" y="1120"/>
                    <a:pt x="1" y="2501"/>
                  </a:cubicBezTo>
                  <a:cubicBezTo>
                    <a:pt x="1" y="3883"/>
                    <a:pt x="1120" y="4978"/>
                    <a:pt x="2501" y="4978"/>
                  </a:cubicBezTo>
                  <a:cubicBezTo>
                    <a:pt x="3883" y="4978"/>
                    <a:pt x="5002" y="3883"/>
                    <a:pt x="5002" y="2501"/>
                  </a:cubicBezTo>
                  <a:cubicBezTo>
                    <a:pt x="5002" y="1120"/>
                    <a:pt x="3883" y="1"/>
                    <a:pt x="2501" y="1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83750" tIns="83750" rIns="83750" bIns="837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055BF200-E6C2-0095-8FCA-BCFCC3E572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4855" y="3692350"/>
            <a:ext cx="2187282" cy="1527560"/>
          </a:xfrm>
        </p:spPr>
        <p:txBody>
          <a:bodyPr lIns="0" rIns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0" name="Text Placeholder 15" descr="Subtitle">
            <a:extLst>
              <a:ext uri="{FF2B5EF4-FFF2-40B4-BE49-F238E27FC236}">
                <a16:creationId xmlns:a16="http://schemas.microsoft.com/office/drawing/2014/main" id="{0C562AE0-1EEE-206D-219A-5639D88AE6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4855" y="2658668"/>
            <a:ext cx="2187282" cy="652259"/>
          </a:xfrm>
        </p:spPr>
        <p:txBody>
          <a:bodyPr lIns="0" rIns="0">
            <a:noAutofit/>
          </a:bodyPr>
          <a:lstStyle>
            <a:lvl1pPr algn="l">
              <a:defRPr sz="2000" b="1"/>
            </a:lvl1pPr>
            <a:lvl2pPr algn="l">
              <a:defRPr sz="2000" b="1"/>
            </a:lvl2pPr>
            <a:lvl3pPr algn="l">
              <a:defRPr sz="2000" b="1"/>
            </a:lvl3pPr>
            <a:lvl4pPr algn="l">
              <a:defRPr sz="2000" b="1"/>
            </a:lvl4pPr>
            <a:lvl5pPr algn="l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17241FC0-6339-C798-06CF-174070F5AC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54863" y="3692350"/>
            <a:ext cx="2187282" cy="1527560"/>
          </a:xfrm>
        </p:spPr>
        <p:txBody>
          <a:bodyPr lIns="0" rIns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2" name="Text Placeholder 15" descr="Subtitle">
            <a:extLst>
              <a:ext uri="{FF2B5EF4-FFF2-40B4-BE49-F238E27FC236}">
                <a16:creationId xmlns:a16="http://schemas.microsoft.com/office/drawing/2014/main" id="{751C9E18-1D72-1517-4A14-603BF2F049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54863" y="2658668"/>
            <a:ext cx="2187282" cy="652259"/>
          </a:xfrm>
        </p:spPr>
        <p:txBody>
          <a:bodyPr lIns="0" rIns="0">
            <a:noAutofit/>
          </a:bodyPr>
          <a:lstStyle>
            <a:lvl1pPr algn="l">
              <a:defRPr sz="2000" b="1"/>
            </a:lvl1pPr>
            <a:lvl2pPr algn="l">
              <a:defRPr sz="2000" b="1"/>
            </a:lvl2pPr>
            <a:lvl3pPr algn="l">
              <a:defRPr sz="2000" b="1"/>
            </a:lvl3pPr>
            <a:lvl4pPr algn="l">
              <a:defRPr sz="2000" b="1"/>
            </a:lvl4pPr>
            <a:lvl5pPr algn="l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A9F9CC57-2927-BF1B-E9C2-E9507B8EED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97584" y="3692350"/>
            <a:ext cx="2187282" cy="1527560"/>
          </a:xfrm>
        </p:spPr>
        <p:txBody>
          <a:bodyPr lIns="0" rIns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4" name="Text Placeholder 15" descr="Subtitle">
            <a:extLst>
              <a:ext uri="{FF2B5EF4-FFF2-40B4-BE49-F238E27FC236}">
                <a16:creationId xmlns:a16="http://schemas.microsoft.com/office/drawing/2014/main" id="{E2E1507F-F185-B307-38EA-59D5FC14CE3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97584" y="2658668"/>
            <a:ext cx="2187282" cy="652259"/>
          </a:xfrm>
        </p:spPr>
        <p:txBody>
          <a:bodyPr lIns="0" rIns="0">
            <a:noAutofit/>
          </a:bodyPr>
          <a:lstStyle>
            <a:lvl1pPr algn="l">
              <a:defRPr sz="2000" b="1"/>
            </a:lvl1pPr>
            <a:lvl2pPr algn="l">
              <a:defRPr sz="2000" b="1"/>
            </a:lvl2pPr>
            <a:lvl3pPr algn="l">
              <a:defRPr sz="2000" b="1"/>
            </a:lvl3pPr>
            <a:lvl4pPr algn="l">
              <a:defRPr sz="2000" b="1"/>
            </a:lvl4pPr>
            <a:lvl5pPr algn="l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FBB19DE7-F9AA-2F18-8603-E232ED91382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2575" y="3692350"/>
            <a:ext cx="2187282" cy="1527560"/>
          </a:xfrm>
        </p:spPr>
        <p:txBody>
          <a:bodyPr lIns="0" rIns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6" name="Text Placeholder 15" descr="Subtitle">
            <a:extLst>
              <a:ext uri="{FF2B5EF4-FFF2-40B4-BE49-F238E27FC236}">
                <a16:creationId xmlns:a16="http://schemas.microsoft.com/office/drawing/2014/main" id="{50779541-8F0C-9530-4895-19380DA2BCE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62575" y="2658668"/>
            <a:ext cx="2187282" cy="652259"/>
          </a:xfrm>
        </p:spPr>
        <p:txBody>
          <a:bodyPr lIns="0" rIns="0">
            <a:noAutofit/>
          </a:bodyPr>
          <a:lstStyle>
            <a:lvl1pPr algn="l">
              <a:defRPr sz="2000" b="1"/>
            </a:lvl1pPr>
            <a:lvl2pPr algn="l">
              <a:defRPr sz="2000" b="1"/>
            </a:lvl2pPr>
            <a:lvl3pPr algn="l">
              <a:defRPr sz="2000" b="1"/>
            </a:lvl3pPr>
            <a:lvl4pPr algn="l">
              <a:defRPr sz="2000" b="1"/>
            </a:lvl4pPr>
            <a:lvl5pPr algn="l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495264B7-F00D-FA67-CE84-8C41790E3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090" y="530818"/>
            <a:ext cx="11118413" cy="6522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6219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06434-8D0B-76EE-9B90-50ABA1370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0DAF7E-2FA1-086E-F0C4-CDC4D1EBA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1F1CEA-03D7-F853-7F16-16C5C4AE6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F9D0-3473-7C4D-8C2C-7C78DA569570}" type="datetimeFigureOut">
              <a:rPr lang="de-DE" smtClean="0"/>
              <a:t>28.12.25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003D8A-0008-26E8-43CA-D918C8146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668CE3-24A3-25B2-5671-04128D4EB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1235-20EF-324F-A07B-6F30F1430C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9940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4 key metric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5;p18">
            <a:extLst>
              <a:ext uri="{FF2B5EF4-FFF2-40B4-BE49-F238E27FC236}">
                <a16:creationId xmlns:a16="http://schemas.microsoft.com/office/drawing/2014/main" id="{B3E17946-0E64-E41D-BBB0-FB5AE5A90954}"/>
              </a:ext>
            </a:extLst>
          </p:cNvPr>
          <p:cNvGrpSpPr/>
          <p:nvPr userDrawn="1"/>
        </p:nvGrpSpPr>
        <p:grpSpPr>
          <a:xfrm>
            <a:off x="1325676" y="1705893"/>
            <a:ext cx="1114113" cy="1184451"/>
            <a:chOff x="792175" y="1377500"/>
            <a:chExt cx="378601" cy="402503"/>
          </a:xfrm>
        </p:grpSpPr>
        <p:sp>
          <p:nvSpPr>
            <p:cNvPr id="4" name="Google Shape;286;p18">
              <a:extLst>
                <a:ext uri="{FF2B5EF4-FFF2-40B4-BE49-F238E27FC236}">
                  <a16:creationId xmlns:a16="http://schemas.microsoft.com/office/drawing/2014/main" id="{934C1C83-B6A2-E31B-C397-5C39A96CF2A3}"/>
                </a:ext>
              </a:extLst>
            </p:cNvPr>
            <p:cNvSpPr/>
            <p:nvPr/>
          </p:nvSpPr>
          <p:spPr>
            <a:xfrm>
              <a:off x="792175" y="1473986"/>
              <a:ext cx="306018" cy="306018"/>
            </a:xfrm>
            <a:custGeom>
              <a:avLst/>
              <a:gdLst/>
              <a:ahLst/>
              <a:cxnLst/>
              <a:rect l="l" t="t" r="r" b="b"/>
              <a:pathLst>
                <a:path w="15862" h="15862" extrusionOk="0">
                  <a:moveTo>
                    <a:pt x="7931" y="1"/>
                  </a:moveTo>
                  <a:cubicBezTo>
                    <a:pt x="3549" y="1"/>
                    <a:pt x="1" y="3549"/>
                    <a:pt x="1" y="7931"/>
                  </a:cubicBezTo>
                  <a:cubicBezTo>
                    <a:pt x="1" y="12313"/>
                    <a:pt x="3549" y="15861"/>
                    <a:pt x="7931" y="15861"/>
                  </a:cubicBezTo>
                  <a:cubicBezTo>
                    <a:pt x="12313" y="15861"/>
                    <a:pt x="15861" y="12313"/>
                    <a:pt x="15861" y="7931"/>
                  </a:cubicBezTo>
                  <a:cubicBezTo>
                    <a:pt x="15861" y="3549"/>
                    <a:pt x="12313" y="1"/>
                    <a:pt x="7931" y="1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162675" tIns="162675" rIns="162675" bIns="1626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28"/>
            </a:p>
          </p:txBody>
        </p:sp>
        <p:sp>
          <p:nvSpPr>
            <p:cNvPr id="5" name="Google Shape;287;p18">
              <a:extLst>
                <a:ext uri="{FF2B5EF4-FFF2-40B4-BE49-F238E27FC236}">
                  <a16:creationId xmlns:a16="http://schemas.microsoft.com/office/drawing/2014/main" id="{75972AC2-1B13-7A24-8428-D31BE94DFD00}"/>
                </a:ext>
              </a:extLst>
            </p:cNvPr>
            <p:cNvSpPr/>
            <p:nvPr/>
          </p:nvSpPr>
          <p:spPr>
            <a:xfrm>
              <a:off x="996177" y="1426216"/>
              <a:ext cx="131884" cy="132327"/>
            </a:xfrm>
            <a:custGeom>
              <a:avLst/>
              <a:gdLst/>
              <a:ahLst/>
              <a:cxnLst/>
              <a:rect l="l" t="t" r="r" b="b"/>
              <a:pathLst>
                <a:path w="6836" h="6859" extrusionOk="0">
                  <a:moveTo>
                    <a:pt x="4049" y="0"/>
                  </a:moveTo>
                  <a:cubicBezTo>
                    <a:pt x="4069" y="1755"/>
                    <a:pt x="2651" y="3086"/>
                    <a:pt x="1028" y="3086"/>
                  </a:cubicBezTo>
                  <a:cubicBezTo>
                    <a:pt x="690" y="3086"/>
                    <a:pt x="344" y="3028"/>
                    <a:pt x="0" y="2906"/>
                  </a:cubicBezTo>
                  <a:lnTo>
                    <a:pt x="0" y="2906"/>
                  </a:lnTo>
                  <a:lnTo>
                    <a:pt x="4454" y="6859"/>
                  </a:lnTo>
                  <a:cubicBezTo>
                    <a:pt x="3525" y="4954"/>
                    <a:pt x="4739" y="2691"/>
                    <a:pt x="6835" y="2453"/>
                  </a:cubicBezTo>
                  <a:lnTo>
                    <a:pt x="40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675" tIns="162675" rIns="162675" bIns="1626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88;p18">
              <a:extLst>
                <a:ext uri="{FF2B5EF4-FFF2-40B4-BE49-F238E27FC236}">
                  <a16:creationId xmlns:a16="http://schemas.microsoft.com/office/drawing/2014/main" id="{C9057CC6-0274-2ECC-B29E-EF1589DCAFFA}"/>
                </a:ext>
              </a:extLst>
            </p:cNvPr>
            <p:cNvSpPr/>
            <p:nvPr/>
          </p:nvSpPr>
          <p:spPr>
            <a:xfrm>
              <a:off x="1074275" y="1377500"/>
              <a:ext cx="96501" cy="96057"/>
            </a:xfrm>
            <a:custGeom>
              <a:avLst/>
              <a:gdLst/>
              <a:ahLst/>
              <a:cxnLst/>
              <a:rect l="l" t="t" r="r" b="b"/>
              <a:pathLst>
                <a:path w="5002" h="4979" extrusionOk="0">
                  <a:moveTo>
                    <a:pt x="2501" y="1"/>
                  </a:moveTo>
                  <a:cubicBezTo>
                    <a:pt x="1120" y="1"/>
                    <a:pt x="1" y="1120"/>
                    <a:pt x="1" y="2501"/>
                  </a:cubicBezTo>
                  <a:cubicBezTo>
                    <a:pt x="1" y="3883"/>
                    <a:pt x="1120" y="4978"/>
                    <a:pt x="2501" y="4978"/>
                  </a:cubicBezTo>
                  <a:cubicBezTo>
                    <a:pt x="3883" y="4978"/>
                    <a:pt x="5002" y="3883"/>
                    <a:pt x="5002" y="2501"/>
                  </a:cubicBezTo>
                  <a:cubicBezTo>
                    <a:pt x="5002" y="1120"/>
                    <a:pt x="3883" y="1"/>
                    <a:pt x="2501" y="1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162675" tIns="162675" rIns="162675" bIns="1626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285;p18">
            <a:extLst>
              <a:ext uri="{FF2B5EF4-FFF2-40B4-BE49-F238E27FC236}">
                <a16:creationId xmlns:a16="http://schemas.microsoft.com/office/drawing/2014/main" id="{1056DC81-5DC5-3044-A037-919E912890C9}"/>
              </a:ext>
            </a:extLst>
          </p:cNvPr>
          <p:cNvGrpSpPr/>
          <p:nvPr userDrawn="1"/>
        </p:nvGrpSpPr>
        <p:grpSpPr>
          <a:xfrm>
            <a:off x="4220956" y="1705893"/>
            <a:ext cx="1114113" cy="1184451"/>
            <a:chOff x="792175" y="1377500"/>
            <a:chExt cx="378601" cy="402503"/>
          </a:xfrm>
        </p:grpSpPr>
        <p:sp>
          <p:nvSpPr>
            <p:cNvPr id="8" name="Google Shape;286;p18">
              <a:extLst>
                <a:ext uri="{FF2B5EF4-FFF2-40B4-BE49-F238E27FC236}">
                  <a16:creationId xmlns:a16="http://schemas.microsoft.com/office/drawing/2014/main" id="{84130902-FE54-F354-F831-DFED3E4F0C0D}"/>
                </a:ext>
              </a:extLst>
            </p:cNvPr>
            <p:cNvSpPr/>
            <p:nvPr/>
          </p:nvSpPr>
          <p:spPr>
            <a:xfrm>
              <a:off x="792175" y="1473986"/>
              <a:ext cx="306018" cy="306018"/>
            </a:xfrm>
            <a:custGeom>
              <a:avLst/>
              <a:gdLst/>
              <a:ahLst/>
              <a:cxnLst/>
              <a:rect l="l" t="t" r="r" b="b"/>
              <a:pathLst>
                <a:path w="15862" h="15862" extrusionOk="0">
                  <a:moveTo>
                    <a:pt x="7931" y="1"/>
                  </a:moveTo>
                  <a:cubicBezTo>
                    <a:pt x="3549" y="1"/>
                    <a:pt x="1" y="3549"/>
                    <a:pt x="1" y="7931"/>
                  </a:cubicBezTo>
                  <a:cubicBezTo>
                    <a:pt x="1" y="12313"/>
                    <a:pt x="3549" y="15861"/>
                    <a:pt x="7931" y="15861"/>
                  </a:cubicBezTo>
                  <a:cubicBezTo>
                    <a:pt x="12313" y="15861"/>
                    <a:pt x="15861" y="12313"/>
                    <a:pt x="15861" y="7931"/>
                  </a:cubicBezTo>
                  <a:cubicBezTo>
                    <a:pt x="15861" y="3549"/>
                    <a:pt x="12313" y="1"/>
                    <a:pt x="7931" y="1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162675" tIns="162675" rIns="162675" bIns="1626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28"/>
            </a:p>
          </p:txBody>
        </p:sp>
        <p:sp>
          <p:nvSpPr>
            <p:cNvPr id="9" name="Google Shape;287;p18">
              <a:extLst>
                <a:ext uri="{FF2B5EF4-FFF2-40B4-BE49-F238E27FC236}">
                  <a16:creationId xmlns:a16="http://schemas.microsoft.com/office/drawing/2014/main" id="{4DAC8662-2330-2B85-C6F8-57ADF4B929DB}"/>
                </a:ext>
              </a:extLst>
            </p:cNvPr>
            <p:cNvSpPr/>
            <p:nvPr/>
          </p:nvSpPr>
          <p:spPr>
            <a:xfrm>
              <a:off x="996177" y="1426216"/>
              <a:ext cx="131884" cy="132327"/>
            </a:xfrm>
            <a:custGeom>
              <a:avLst/>
              <a:gdLst/>
              <a:ahLst/>
              <a:cxnLst/>
              <a:rect l="l" t="t" r="r" b="b"/>
              <a:pathLst>
                <a:path w="6836" h="6859" extrusionOk="0">
                  <a:moveTo>
                    <a:pt x="4049" y="0"/>
                  </a:moveTo>
                  <a:cubicBezTo>
                    <a:pt x="4069" y="1755"/>
                    <a:pt x="2651" y="3086"/>
                    <a:pt x="1028" y="3086"/>
                  </a:cubicBezTo>
                  <a:cubicBezTo>
                    <a:pt x="690" y="3086"/>
                    <a:pt x="344" y="3028"/>
                    <a:pt x="0" y="2906"/>
                  </a:cubicBezTo>
                  <a:lnTo>
                    <a:pt x="0" y="2906"/>
                  </a:lnTo>
                  <a:lnTo>
                    <a:pt x="4454" y="6859"/>
                  </a:lnTo>
                  <a:cubicBezTo>
                    <a:pt x="3525" y="4954"/>
                    <a:pt x="4739" y="2691"/>
                    <a:pt x="6835" y="2453"/>
                  </a:cubicBezTo>
                  <a:lnTo>
                    <a:pt x="40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675" tIns="162675" rIns="162675" bIns="1626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88;p18">
              <a:extLst>
                <a:ext uri="{FF2B5EF4-FFF2-40B4-BE49-F238E27FC236}">
                  <a16:creationId xmlns:a16="http://schemas.microsoft.com/office/drawing/2014/main" id="{F45F2CA3-9BBE-BB40-BE7D-C7925D20EDCA}"/>
                </a:ext>
              </a:extLst>
            </p:cNvPr>
            <p:cNvSpPr/>
            <p:nvPr/>
          </p:nvSpPr>
          <p:spPr>
            <a:xfrm>
              <a:off x="1074275" y="1377500"/>
              <a:ext cx="96501" cy="96057"/>
            </a:xfrm>
            <a:custGeom>
              <a:avLst/>
              <a:gdLst/>
              <a:ahLst/>
              <a:cxnLst/>
              <a:rect l="l" t="t" r="r" b="b"/>
              <a:pathLst>
                <a:path w="5002" h="4979" extrusionOk="0">
                  <a:moveTo>
                    <a:pt x="2501" y="1"/>
                  </a:moveTo>
                  <a:cubicBezTo>
                    <a:pt x="1120" y="1"/>
                    <a:pt x="1" y="1120"/>
                    <a:pt x="1" y="2501"/>
                  </a:cubicBezTo>
                  <a:cubicBezTo>
                    <a:pt x="1" y="3883"/>
                    <a:pt x="1120" y="4978"/>
                    <a:pt x="2501" y="4978"/>
                  </a:cubicBezTo>
                  <a:cubicBezTo>
                    <a:pt x="3883" y="4978"/>
                    <a:pt x="5002" y="3883"/>
                    <a:pt x="5002" y="2501"/>
                  </a:cubicBezTo>
                  <a:cubicBezTo>
                    <a:pt x="5002" y="1120"/>
                    <a:pt x="3883" y="1"/>
                    <a:pt x="2501" y="1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162675" tIns="162675" rIns="162675" bIns="1626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285;p18">
            <a:extLst>
              <a:ext uri="{FF2B5EF4-FFF2-40B4-BE49-F238E27FC236}">
                <a16:creationId xmlns:a16="http://schemas.microsoft.com/office/drawing/2014/main" id="{F2BA65F1-53AD-933C-5ABE-2D61450A6319}"/>
              </a:ext>
            </a:extLst>
          </p:cNvPr>
          <p:cNvGrpSpPr/>
          <p:nvPr userDrawn="1"/>
        </p:nvGrpSpPr>
        <p:grpSpPr>
          <a:xfrm>
            <a:off x="7080621" y="1705893"/>
            <a:ext cx="1114113" cy="1184451"/>
            <a:chOff x="792175" y="1377500"/>
            <a:chExt cx="378601" cy="402503"/>
          </a:xfrm>
        </p:grpSpPr>
        <p:sp>
          <p:nvSpPr>
            <p:cNvPr id="12" name="Google Shape;286;p18">
              <a:extLst>
                <a:ext uri="{FF2B5EF4-FFF2-40B4-BE49-F238E27FC236}">
                  <a16:creationId xmlns:a16="http://schemas.microsoft.com/office/drawing/2014/main" id="{11B37C9D-A77A-D2CF-6148-F4AD2A762DED}"/>
                </a:ext>
              </a:extLst>
            </p:cNvPr>
            <p:cNvSpPr/>
            <p:nvPr/>
          </p:nvSpPr>
          <p:spPr>
            <a:xfrm>
              <a:off x="792175" y="1473986"/>
              <a:ext cx="306018" cy="306018"/>
            </a:xfrm>
            <a:custGeom>
              <a:avLst/>
              <a:gdLst/>
              <a:ahLst/>
              <a:cxnLst/>
              <a:rect l="l" t="t" r="r" b="b"/>
              <a:pathLst>
                <a:path w="15862" h="15862" extrusionOk="0">
                  <a:moveTo>
                    <a:pt x="7931" y="1"/>
                  </a:moveTo>
                  <a:cubicBezTo>
                    <a:pt x="3549" y="1"/>
                    <a:pt x="1" y="3549"/>
                    <a:pt x="1" y="7931"/>
                  </a:cubicBezTo>
                  <a:cubicBezTo>
                    <a:pt x="1" y="12313"/>
                    <a:pt x="3549" y="15861"/>
                    <a:pt x="7931" y="15861"/>
                  </a:cubicBezTo>
                  <a:cubicBezTo>
                    <a:pt x="12313" y="15861"/>
                    <a:pt x="15861" y="12313"/>
                    <a:pt x="15861" y="7931"/>
                  </a:cubicBezTo>
                  <a:cubicBezTo>
                    <a:pt x="15861" y="3549"/>
                    <a:pt x="12313" y="1"/>
                    <a:pt x="7931" y="1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162675" tIns="162675" rIns="162675" bIns="1626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28"/>
            </a:p>
          </p:txBody>
        </p:sp>
        <p:sp>
          <p:nvSpPr>
            <p:cNvPr id="13" name="Google Shape;287;p18">
              <a:extLst>
                <a:ext uri="{FF2B5EF4-FFF2-40B4-BE49-F238E27FC236}">
                  <a16:creationId xmlns:a16="http://schemas.microsoft.com/office/drawing/2014/main" id="{212074D4-FC3C-CEFB-4A48-0110F9F045C6}"/>
                </a:ext>
              </a:extLst>
            </p:cNvPr>
            <p:cNvSpPr/>
            <p:nvPr/>
          </p:nvSpPr>
          <p:spPr>
            <a:xfrm>
              <a:off x="996177" y="1426216"/>
              <a:ext cx="131884" cy="132327"/>
            </a:xfrm>
            <a:custGeom>
              <a:avLst/>
              <a:gdLst/>
              <a:ahLst/>
              <a:cxnLst/>
              <a:rect l="l" t="t" r="r" b="b"/>
              <a:pathLst>
                <a:path w="6836" h="6859" extrusionOk="0">
                  <a:moveTo>
                    <a:pt x="4049" y="0"/>
                  </a:moveTo>
                  <a:cubicBezTo>
                    <a:pt x="4069" y="1755"/>
                    <a:pt x="2651" y="3086"/>
                    <a:pt x="1028" y="3086"/>
                  </a:cubicBezTo>
                  <a:cubicBezTo>
                    <a:pt x="690" y="3086"/>
                    <a:pt x="344" y="3028"/>
                    <a:pt x="0" y="2906"/>
                  </a:cubicBezTo>
                  <a:lnTo>
                    <a:pt x="0" y="2906"/>
                  </a:lnTo>
                  <a:lnTo>
                    <a:pt x="4454" y="6859"/>
                  </a:lnTo>
                  <a:cubicBezTo>
                    <a:pt x="3525" y="4954"/>
                    <a:pt x="4739" y="2691"/>
                    <a:pt x="6835" y="2453"/>
                  </a:cubicBezTo>
                  <a:lnTo>
                    <a:pt x="40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675" tIns="162675" rIns="162675" bIns="1626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88;p18">
              <a:extLst>
                <a:ext uri="{FF2B5EF4-FFF2-40B4-BE49-F238E27FC236}">
                  <a16:creationId xmlns:a16="http://schemas.microsoft.com/office/drawing/2014/main" id="{87B4C97D-1F8A-E835-D578-ED7B12BEE7C8}"/>
                </a:ext>
              </a:extLst>
            </p:cNvPr>
            <p:cNvSpPr/>
            <p:nvPr/>
          </p:nvSpPr>
          <p:spPr>
            <a:xfrm>
              <a:off x="1074275" y="1377500"/>
              <a:ext cx="96501" cy="96057"/>
            </a:xfrm>
            <a:custGeom>
              <a:avLst/>
              <a:gdLst/>
              <a:ahLst/>
              <a:cxnLst/>
              <a:rect l="l" t="t" r="r" b="b"/>
              <a:pathLst>
                <a:path w="5002" h="4979" extrusionOk="0">
                  <a:moveTo>
                    <a:pt x="2501" y="1"/>
                  </a:moveTo>
                  <a:cubicBezTo>
                    <a:pt x="1120" y="1"/>
                    <a:pt x="1" y="1120"/>
                    <a:pt x="1" y="2501"/>
                  </a:cubicBezTo>
                  <a:cubicBezTo>
                    <a:pt x="1" y="3883"/>
                    <a:pt x="1120" y="4978"/>
                    <a:pt x="2501" y="4978"/>
                  </a:cubicBezTo>
                  <a:cubicBezTo>
                    <a:pt x="3883" y="4978"/>
                    <a:pt x="5002" y="3883"/>
                    <a:pt x="5002" y="2501"/>
                  </a:cubicBezTo>
                  <a:cubicBezTo>
                    <a:pt x="5002" y="1120"/>
                    <a:pt x="3883" y="1"/>
                    <a:pt x="2501" y="1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162675" tIns="162675" rIns="162675" bIns="1626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285;p18">
            <a:extLst>
              <a:ext uri="{FF2B5EF4-FFF2-40B4-BE49-F238E27FC236}">
                <a16:creationId xmlns:a16="http://schemas.microsoft.com/office/drawing/2014/main" id="{9CB5B5EA-301A-E30A-D291-2BB72B892EA6}"/>
              </a:ext>
            </a:extLst>
          </p:cNvPr>
          <p:cNvGrpSpPr/>
          <p:nvPr userDrawn="1"/>
        </p:nvGrpSpPr>
        <p:grpSpPr>
          <a:xfrm>
            <a:off x="9895655" y="1705893"/>
            <a:ext cx="1114113" cy="1184451"/>
            <a:chOff x="792175" y="1377500"/>
            <a:chExt cx="378601" cy="402503"/>
          </a:xfrm>
        </p:grpSpPr>
        <p:sp>
          <p:nvSpPr>
            <p:cNvPr id="16" name="Google Shape;286;p18">
              <a:extLst>
                <a:ext uri="{FF2B5EF4-FFF2-40B4-BE49-F238E27FC236}">
                  <a16:creationId xmlns:a16="http://schemas.microsoft.com/office/drawing/2014/main" id="{F2F93A4C-CE97-4DC5-2B45-17DEC5833CDE}"/>
                </a:ext>
              </a:extLst>
            </p:cNvPr>
            <p:cNvSpPr/>
            <p:nvPr/>
          </p:nvSpPr>
          <p:spPr>
            <a:xfrm>
              <a:off x="792175" y="1473986"/>
              <a:ext cx="306018" cy="306018"/>
            </a:xfrm>
            <a:custGeom>
              <a:avLst/>
              <a:gdLst/>
              <a:ahLst/>
              <a:cxnLst/>
              <a:rect l="l" t="t" r="r" b="b"/>
              <a:pathLst>
                <a:path w="15862" h="15862" extrusionOk="0">
                  <a:moveTo>
                    <a:pt x="7931" y="1"/>
                  </a:moveTo>
                  <a:cubicBezTo>
                    <a:pt x="3549" y="1"/>
                    <a:pt x="1" y="3549"/>
                    <a:pt x="1" y="7931"/>
                  </a:cubicBezTo>
                  <a:cubicBezTo>
                    <a:pt x="1" y="12313"/>
                    <a:pt x="3549" y="15861"/>
                    <a:pt x="7931" y="15861"/>
                  </a:cubicBezTo>
                  <a:cubicBezTo>
                    <a:pt x="12313" y="15861"/>
                    <a:pt x="15861" y="12313"/>
                    <a:pt x="15861" y="7931"/>
                  </a:cubicBezTo>
                  <a:cubicBezTo>
                    <a:pt x="15861" y="3549"/>
                    <a:pt x="12313" y="1"/>
                    <a:pt x="7931" y="1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162675" tIns="162675" rIns="162675" bIns="1626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28"/>
            </a:p>
          </p:txBody>
        </p:sp>
        <p:sp>
          <p:nvSpPr>
            <p:cNvPr id="17" name="Google Shape;287;p18">
              <a:extLst>
                <a:ext uri="{FF2B5EF4-FFF2-40B4-BE49-F238E27FC236}">
                  <a16:creationId xmlns:a16="http://schemas.microsoft.com/office/drawing/2014/main" id="{35293F1A-A509-B2B1-962B-E77A59018CA6}"/>
                </a:ext>
              </a:extLst>
            </p:cNvPr>
            <p:cNvSpPr/>
            <p:nvPr/>
          </p:nvSpPr>
          <p:spPr>
            <a:xfrm>
              <a:off x="996177" y="1426216"/>
              <a:ext cx="131884" cy="132327"/>
            </a:xfrm>
            <a:custGeom>
              <a:avLst/>
              <a:gdLst/>
              <a:ahLst/>
              <a:cxnLst/>
              <a:rect l="l" t="t" r="r" b="b"/>
              <a:pathLst>
                <a:path w="6836" h="6859" extrusionOk="0">
                  <a:moveTo>
                    <a:pt x="4049" y="0"/>
                  </a:moveTo>
                  <a:cubicBezTo>
                    <a:pt x="4069" y="1755"/>
                    <a:pt x="2651" y="3086"/>
                    <a:pt x="1028" y="3086"/>
                  </a:cubicBezTo>
                  <a:cubicBezTo>
                    <a:pt x="690" y="3086"/>
                    <a:pt x="344" y="3028"/>
                    <a:pt x="0" y="2906"/>
                  </a:cubicBezTo>
                  <a:lnTo>
                    <a:pt x="0" y="2906"/>
                  </a:lnTo>
                  <a:lnTo>
                    <a:pt x="4454" y="6859"/>
                  </a:lnTo>
                  <a:cubicBezTo>
                    <a:pt x="3525" y="4954"/>
                    <a:pt x="4739" y="2691"/>
                    <a:pt x="6835" y="2453"/>
                  </a:cubicBezTo>
                  <a:lnTo>
                    <a:pt x="40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675" tIns="162675" rIns="162675" bIns="1626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88;p18">
              <a:extLst>
                <a:ext uri="{FF2B5EF4-FFF2-40B4-BE49-F238E27FC236}">
                  <a16:creationId xmlns:a16="http://schemas.microsoft.com/office/drawing/2014/main" id="{B8FF3F9B-95D3-5A28-32E8-3CA3BC2A2157}"/>
                </a:ext>
              </a:extLst>
            </p:cNvPr>
            <p:cNvSpPr/>
            <p:nvPr/>
          </p:nvSpPr>
          <p:spPr>
            <a:xfrm>
              <a:off x="1074275" y="1377500"/>
              <a:ext cx="96501" cy="96057"/>
            </a:xfrm>
            <a:custGeom>
              <a:avLst/>
              <a:gdLst/>
              <a:ahLst/>
              <a:cxnLst/>
              <a:rect l="l" t="t" r="r" b="b"/>
              <a:pathLst>
                <a:path w="5002" h="4979" extrusionOk="0">
                  <a:moveTo>
                    <a:pt x="2501" y="1"/>
                  </a:moveTo>
                  <a:cubicBezTo>
                    <a:pt x="1120" y="1"/>
                    <a:pt x="1" y="1120"/>
                    <a:pt x="1" y="2501"/>
                  </a:cubicBezTo>
                  <a:cubicBezTo>
                    <a:pt x="1" y="3883"/>
                    <a:pt x="1120" y="4978"/>
                    <a:pt x="2501" y="4978"/>
                  </a:cubicBezTo>
                  <a:cubicBezTo>
                    <a:pt x="3883" y="4978"/>
                    <a:pt x="5002" y="3883"/>
                    <a:pt x="5002" y="2501"/>
                  </a:cubicBezTo>
                  <a:cubicBezTo>
                    <a:pt x="5002" y="1120"/>
                    <a:pt x="3883" y="1"/>
                    <a:pt x="2501" y="1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162675" tIns="162675" rIns="162675" bIns="1626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9" name="Google Shape;274;p18">
            <a:extLst>
              <a:ext uri="{FF2B5EF4-FFF2-40B4-BE49-F238E27FC236}">
                <a16:creationId xmlns:a16="http://schemas.microsoft.com/office/drawing/2014/main" id="{E452ECF2-D828-4242-32FB-6EBFBDB4C6A4}"/>
              </a:ext>
            </a:extLst>
          </p:cNvPr>
          <p:cNvCxnSpPr>
            <a:cxnSpLocks/>
          </p:cNvCxnSpPr>
          <p:nvPr userDrawn="1"/>
        </p:nvCxnSpPr>
        <p:spPr>
          <a:xfrm>
            <a:off x="3241971" y="3241401"/>
            <a:ext cx="0" cy="2907149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74;p18">
            <a:extLst>
              <a:ext uri="{FF2B5EF4-FFF2-40B4-BE49-F238E27FC236}">
                <a16:creationId xmlns:a16="http://schemas.microsoft.com/office/drawing/2014/main" id="{8313B2FE-4162-D6FB-5E70-48FAD1CF491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3241401"/>
            <a:ext cx="0" cy="2907149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74;p18">
            <a:extLst>
              <a:ext uri="{FF2B5EF4-FFF2-40B4-BE49-F238E27FC236}">
                <a16:creationId xmlns:a16="http://schemas.microsoft.com/office/drawing/2014/main" id="{38830AAF-760A-0AF0-494A-5DF29CF8E260}"/>
              </a:ext>
            </a:extLst>
          </p:cNvPr>
          <p:cNvCxnSpPr>
            <a:cxnSpLocks/>
          </p:cNvCxnSpPr>
          <p:nvPr userDrawn="1"/>
        </p:nvCxnSpPr>
        <p:spPr>
          <a:xfrm>
            <a:off x="8933323" y="3241401"/>
            <a:ext cx="0" cy="2907149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2922B7C7-A5FD-1230-D91F-D931FB7DE3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9371" y="4387696"/>
            <a:ext cx="2187282" cy="1527560"/>
          </a:xfrm>
        </p:spPr>
        <p:txBody>
          <a:bodyPr lIns="0" rIns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3" name="Text Placeholder 15" descr="Subtitle">
            <a:extLst>
              <a:ext uri="{FF2B5EF4-FFF2-40B4-BE49-F238E27FC236}">
                <a16:creationId xmlns:a16="http://schemas.microsoft.com/office/drawing/2014/main" id="{99CBF885-9675-685E-362C-29BDBCBADD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9371" y="3354014"/>
            <a:ext cx="2187282" cy="652259"/>
          </a:xfrm>
        </p:spPr>
        <p:txBody>
          <a:bodyPr lIns="0" rIns="0">
            <a:noAutofit/>
          </a:bodyPr>
          <a:lstStyle>
            <a:lvl1pPr algn="ctr">
              <a:defRPr sz="2000" b="1"/>
            </a:lvl1pPr>
            <a:lvl2pPr algn="ctr">
              <a:defRPr sz="2000" b="1"/>
            </a:lvl2pPr>
            <a:lvl3pPr algn="ctr">
              <a:defRPr sz="2000" b="1"/>
            </a:lvl3pPr>
            <a:lvl4pPr algn="ctr">
              <a:defRPr sz="2000" b="1"/>
            </a:lvl4pPr>
            <a:lvl5pPr algn="ctr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6852EA2F-6FB7-C9E8-CDF1-DC8D5B8DA5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92501" y="2230121"/>
            <a:ext cx="541023" cy="451093"/>
          </a:xfrm>
        </p:spPr>
        <p:txBody>
          <a:bodyPr anchor="ctr">
            <a:noAutofit/>
          </a:bodyPr>
          <a:lstStyle>
            <a:lvl1pPr algn="ctr">
              <a:defRPr sz="2400" b="1"/>
            </a:lvl1pPr>
            <a:lvl2pPr algn="ctr">
              <a:defRPr sz="2000" b="1"/>
            </a:lvl2pPr>
            <a:lvl3pPr algn="ctr">
              <a:defRPr sz="2000" b="1"/>
            </a:lvl3pPr>
            <a:lvl4pPr algn="ctr">
              <a:defRPr sz="2000" b="1"/>
            </a:lvl4pPr>
            <a:lvl5pPr algn="ctr">
              <a:defRPr sz="2000" b="1"/>
            </a:lvl5pPr>
          </a:lstStyle>
          <a:p>
            <a:pPr lvl="0"/>
            <a:r>
              <a:rPr lang="en-US" dirty="0"/>
              <a:t>01</a:t>
            </a:r>
            <a:endParaRPr lang="en-IN" dirty="0"/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85E284F6-0925-9BAF-868E-957827A25E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83698" y="4388327"/>
            <a:ext cx="2187282" cy="1527560"/>
          </a:xfrm>
        </p:spPr>
        <p:txBody>
          <a:bodyPr lIns="0" rIns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6" name="Text Placeholder 15" descr="Subtitle">
            <a:extLst>
              <a:ext uri="{FF2B5EF4-FFF2-40B4-BE49-F238E27FC236}">
                <a16:creationId xmlns:a16="http://schemas.microsoft.com/office/drawing/2014/main" id="{9E4E64AD-28C3-8D0B-48B6-54F9377BDD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3698" y="3354645"/>
            <a:ext cx="2187282" cy="652259"/>
          </a:xfrm>
        </p:spPr>
        <p:txBody>
          <a:bodyPr lIns="0" rIns="0">
            <a:noAutofit/>
          </a:bodyPr>
          <a:lstStyle>
            <a:lvl1pPr algn="ctr">
              <a:defRPr sz="2000" b="1"/>
            </a:lvl1pPr>
            <a:lvl2pPr algn="ctr">
              <a:defRPr sz="2000" b="1"/>
            </a:lvl2pPr>
            <a:lvl3pPr algn="ctr">
              <a:defRPr sz="2000" b="1"/>
            </a:lvl3pPr>
            <a:lvl4pPr algn="ctr">
              <a:defRPr sz="2000" b="1"/>
            </a:lvl4pPr>
            <a:lvl5pPr algn="ctr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91A3BA4C-422F-4222-4AE5-1991C0CB541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06828" y="2230752"/>
            <a:ext cx="541023" cy="451093"/>
          </a:xfrm>
        </p:spPr>
        <p:txBody>
          <a:bodyPr anchor="ctr">
            <a:noAutofit/>
          </a:bodyPr>
          <a:lstStyle>
            <a:lvl1pPr algn="ctr">
              <a:defRPr sz="2400" b="1"/>
            </a:lvl1pPr>
            <a:lvl2pPr algn="ctr">
              <a:defRPr sz="2000" b="1"/>
            </a:lvl2pPr>
            <a:lvl3pPr algn="ctr">
              <a:defRPr sz="2000" b="1"/>
            </a:lvl3pPr>
            <a:lvl4pPr algn="ctr">
              <a:defRPr sz="2000" b="1"/>
            </a:lvl4pPr>
            <a:lvl5pPr algn="ctr">
              <a:defRPr sz="2000" b="1"/>
            </a:lvl5pPr>
          </a:lstStyle>
          <a:p>
            <a:pPr lvl="0"/>
            <a:r>
              <a:rPr lang="en-US" dirty="0"/>
              <a:t>02</a:t>
            </a:r>
            <a:endParaRPr lang="en-IN" dirty="0"/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C2F1DEE0-F0D3-585F-7DB5-400C1C68FA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27017" y="4396225"/>
            <a:ext cx="2187282" cy="1527560"/>
          </a:xfrm>
        </p:spPr>
        <p:txBody>
          <a:bodyPr lIns="0" rIns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9" name="Text Placeholder 15" descr="Subtitle">
            <a:extLst>
              <a:ext uri="{FF2B5EF4-FFF2-40B4-BE49-F238E27FC236}">
                <a16:creationId xmlns:a16="http://schemas.microsoft.com/office/drawing/2014/main" id="{E6A8693E-49E4-9276-DD3C-17C19D993E3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27017" y="3362543"/>
            <a:ext cx="2187282" cy="652259"/>
          </a:xfrm>
        </p:spPr>
        <p:txBody>
          <a:bodyPr lIns="0" rIns="0">
            <a:noAutofit/>
          </a:bodyPr>
          <a:lstStyle>
            <a:lvl1pPr algn="ctr">
              <a:defRPr sz="2000" b="1"/>
            </a:lvl1pPr>
            <a:lvl2pPr algn="ctr">
              <a:defRPr sz="2000" b="1"/>
            </a:lvl2pPr>
            <a:lvl3pPr algn="ctr">
              <a:defRPr sz="2000" b="1"/>
            </a:lvl3pPr>
            <a:lvl4pPr algn="ctr">
              <a:defRPr sz="2000" b="1"/>
            </a:lvl4pPr>
            <a:lvl5pPr algn="ctr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B0DC67C0-C2CE-F3BC-106E-508796084C2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50147" y="2238650"/>
            <a:ext cx="541023" cy="451093"/>
          </a:xfrm>
        </p:spPr>
        <p:txBody>
          <a:bodyPr anchor="ctr">
            <a:noAutofit/>
          </a:bodyPr>
          <a:lstStyle>
            <a:lvl1pPr algn="ctr">
              <a:defRPr sz="2400" b="1"/>
            </a:lvl1pPr>
            <a:lvl2pPr algn="ctr">
              <a:defRPr sz="2000" b="1"/>
            </a:lvl2pPr>
            <a:lvl3pPr algn="ctr">
              <a:defRPr sz="2000" b="1"/>
            </a:lvl3pPr>
            <a:lvl4pPr algn="ctr">
              <a:defRPr sz="2000" b="1"/>
            </a:lvl4pPr>
            <a:lvl5pPr algn="ctr">
              <a:defRPr sz="2000" b="1"/>
            </a:lvl5pPr>
          </a:lstStyle>
          <a:p>
            <a:pPr lvl="0"/>
            <a:r>
              <a:rPr lang="en-US" dirty="0"/>
              <a:t>03</a:t>
            </a:r>
            <a:endParaRPr lang="en-IN" dirty="0"/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C5310E6C-69D0-1D1C-91A6-41DFDAF8162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260810" y="4396225"/>
            <a:ext cx="2187282" cy="1527560"/>
          </a:xfrm>
        </p:spPr>
        <p:txBody>
          <a:bodyPr lIns="0" rIns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32" name="Text Placeholder 15" descr="Subtitle">
            <a:extLst>
              <a:ext uri="{FF2B5EF4-FFF2-40B4-BE49-F238E27FC236}">
                <a16:creationId xmlns:a16="http://schemas.microsoft.com/office/drawing/2014/main" id="{DF922B2B-814B-B887-D535-CEC403E07E2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60810" y="3362543"/>
            <a:ext cx="2187282" cy="652259"/>
          </a:xfrm>
        </p:spPr>
        <p:txBody>
          <a:bodyPr lIns="0" rIns="0">
            <a:noAutofit/>
          </a:bodyPr>
          <a:lstStyle>
            <a:lvl1pPr algn="ctr">
              <a:defRPr sz="2000" b="1"/>
            </a:lvl1pPr>
            <a:lvl2pPr algn="ctr">
              <a:defRPr sz="2000" b="1"/>
            </a:lvl2pPr>
            <a:lvl3pPr algn="ctr">
              <a:defRPr sz="2000" b="1"/>
            </a:lvl3pPr>
            <a:lvl4pPr algn="ctr">
              <a:defRPr sz="2000" b="1"/>
            </a:lvl4pPr>
            <a:lvl5pPr algn="ctr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2DE790C7-B794-C3BD-0C1A-5063A32E72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083940" y="2238650"/>
            <a:ext cx="541023" cy="451093"/>
          </a:xfrm>
        </p:spPr>
        <p:txBody>
          <a:bodyPr anchor="ctr">
            <a:noAutofit/>
          </a:bodyPr>
          <a:lstStyle>
            <a:lvl1pPr algn="ctr">
              <a:defRPr sz="2400" b="1"/>
            </a:lvl1pPr>
            <a:lvl2pPr algn="ctr">
              <a:defRPr sz="2000" b="1"/>
            </a:lvl2pPr>
            <a:lvl3pPr algn="ctr">
              <a:defRPr sz="2000" b="1"/>
            </a:lvl3pPr>
            <a:lvl4pPr algn="ctr">
              <a:defRPr sz="2000" b="1"/>
            </a:lvl4pPr>
            <a:lvl5pPr algn="ctr">
              <a:defRPr sz="2000" b="1"/>
            </a:lvl5pPr>
          </a:lstStyle>
          <a:p>
            <a:pPr lvl="0"/>
            <a:r>
              <a:rPr lang="en-US" dirty="0"/>
              <a:t>04</a:t>
            </a:r>
            <a:endParaRPr lang="en-IN" dirty="0"/>
          </a:p>
        </p:txBody>
      </p:sp>
      <p:sp>
        <p:nvSpPr>
          <p:cNvPr id="34" name="Title Placeholder 1">
            <a:extLst>
              <a:ext uri="{FF2B5EF4-FFF2-40B4-BE49-F238E27FC236}">
                <a16:creationId xmlns:a16="http://schemas.microsoft.com/office/drawing/2014/main" id="{300B8551-766D-CD71-35A4-89FE944DF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090" y="530818"/>
            <a:ext cx="11118413" cy="6522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53995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3 items on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3;p21">
            <a:extLst>
              <a:ext uri="{FF2B5EF4-FFF2-40B4-BE49-F238E27FC236}">
                <a16:creationId xmlns:a16="http://schemas.microsoft.com/office/drawing/2014/main" id="{D65D3CAE-42B7-1B33-1EBC-CBFF9F820093}"/>
              </a:ext>
            </a:extLst>
          </p:cNvPr>
          <p:cNvSpPr/>
          <p:nvPr userDrawn="1"/>
        </p:nvSpPr>
        <p:spPr>
          <a:xfrm>
            <a:off x="4303990" y="-1"/>
            <a:ext cx="7896799" cy="6857999"/>
          </a:xfrm>
          <a:prstGeom prst="rect">
            <a:avLst/>
          </a:prstGeom>
          <a:solidFill>
            <a:srgbClr val="3E3C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98531D-4A68-512E-79C7-8A8C27E68F41}"/>
              </a:ext>
            </a:extLst>
          </p:cNvPr>
          <p:cNvGrpSpPr/>
          <p:nvPr userDrawn="1"/>
        </p:nvGrpSpPr>
        <p:grpSpPr>
          <a:xfrm>
            <a:off x="4204138" y="513734"/>
            <a:ext cx="187578" cy="6454625"/>
            <a:chOff x="3145823" y="377100"/>
            <a:chExt cx="151200" cy="4831800"/>
          </a:xfrm>
        </p:grpSpPr>
        <p:cxnSp>
          <p:nvCxnSpPr>
            <p:cNvPr id="5" name="Google Shape;344;p21">
              <a:extLst>
                <a:ext uri="{FF2B5EF4-FFF2-40B4-BE49-F238E27FC236}">
                  <a16:creationId xmlns:a16="http://schemas.microsoft.com/office/drawing/2014/main" id="{03953564-FB5A-DD36-AB42-FB35BCBBC5A0}"/>
                </a:ext>
              </a:extLst>
            </p:cNvPr>
            <p:cNvCxnSpPr/>
            <p:nvPr/>
          </p:nvCxnSpPr>
          <p:spPr>
            <a:xfrm>
              <a:off x="3221420" y="570600"/>
              <a:ext cx="0" cy="4638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6" name="Google Shape;356;p21">
              <a:extLst>
                <a:ext uri="{FF2B5EF4-FFF2-40B4-BE49-F238E27FC236}">
                  <a16:creationId xmlns:a16="http://schemas.microsoft.com/office/drawing/2014/main" id="{9D421E67-4D3A-B1AC-AA8D-C341A5E31EB7}"/>
                </a:ext>
              </a:extLst>
            </p:cNvPr>
            <p:cNvSpPr/>
            <p:nvPr/>
          </p:nvSpPr>
          <p:spPr>
            <a:xfrm>
              <a:off x="3145823" y="377100"/>
              <a:ext cx="151200" cy="151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57;p21">
              <a:extLst>
                <a:ext uri="{FF2B5EF4-FFF2-40B4-BE49-F238E27FC236}">
                  <a16:creationId xmlns:a16="http://schemas.microsoft.com/office/drawing/2014/main" id="{315EBE2A-3475-1B89-FA9D-B49766A1DE54}"/>
                </a:ext>
              </a:extLst>
            </p:cNvPr>
            <p:cNvSpPr/>
            <p:nvPr/>
          </p:nvSpPr>
          <p:spPr>
            <a:xfrm>
              <a:off x="3145823" y="1971725"/>
              <a:ext cx="151200" cy="151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58;p21">
              <a:extLst>
                <a:ext uri="{FF2B5EF4-FFF2-40B4-BE49-F238E27FC236}">
                  <a16:creationId xmlns:a16="http://schemas.microsoft.com/office/drawing/2014/main" id="{36C72BDA-5B53-84DD-056A-0A17CECB455C}"/>
                </a:ext>
              </a:extLst>
            </p:cNvPr>
            <p:cNvSpPr/>
            <p:nvPr/>
          </p:nvSpPr>
          <p:spPr>
            <a:xfrm>
              <a:off x="3145823" y="3608650"/>
              <a:ext cx="151200" cy="151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424998E-D0D5-0E7B-BD47-841945AEEFB4}"/>
              </a:ext>
            </a:extLst>
          </p:cNvPr>
          <p:cNvGrpSpPr/>
          <p:nvPr userDrawn="1"/>
        </p:nvGrpSpPr>
        <p:grpSpPr>
          <a:xfrm>
            <a:off x="451148" y="2845918"/>
            <a:ext cx="3301842" cy="3510311"/>
            <a:chOff x="405903" y="2186296"/>
            <a:chExt cx="2343601" cy="2491569"/>
          </a:xfrm>
        </p:grpSpPr>
        <p:sp>
          <p:nvSpPr>
            <p:cNvPr id="10" name="Google Shape;353;p21">
              <a:extLst>
                <a:ext uri="{FF2B5EF4-FFF2-40B4-BE49-F238E27FC236}">
                  <a16:creationId xmlns:a16="http://schemas.microsoft.com/office/drawing/2014/main" id="{937AA8A5-5977-9D79-F2DC-165BDACCA4C4}"/>
                </a:ext>
              </a:extLst>
            </p:cNvPr>
            <p:cNvSpPr/>
            <p:nvPr/>
          </p:nvSpPr>
          <p:spPr>
            <a:xfrm>
              <a:off x="405903" y="2783546"/>
              <a:ext cx="1894319" cy="1894319"/>
            </a:xfrm>
            <a:custGeom>
              <a:avLst/>
              <a:gdLst/>
              <a:ahLst/>
              <a:cxnLst/>
              <a:rect l="l" t="t" r="r" b="b"/>
              <a:pathLst>
                <a:path w="15862" h="15862" extrusionOk="0">
                  <a:moveTo>
                    <a:pt x="7931" y="1"/>
                  </a:moveTo>
                  <a:cubicBezTo>
                    <a:pt x="3549" y="1"/>
                    <a:pt x="1" y="3549"/>
                    <a:pt x="1" y="7931"/>
                  </a:cubicBezTo>
                  <a:cubicBezTo>
                    <a:pt x="1" y="12313"/>
                    <a:pt x="3549" y="15861"/>
                    <a:pt x="7931" y="15861"/>
                  </a:cubicBezTo>
                  <a:cubicBezTo>
                    <a:pt x="12313" y="15861"/>
                    <a:pt x="15861" y="12313"/>
                    <a:pt x="15861" y="7931"/>
                  </a:cubicBezTo>
                  <a:cubicBezTo>
                    <a:pt x="15861" y="3549"/>
                    <a:pt x="12313" y="1"/>
                    <a:pt x="7931" y="1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436750" tIns="436750" rIns="436750" bIns="4367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54;p21">
              <a:extLst>
                <a:ext uri="{FF2B5EF4-FFF2-40B4-BE49-F238E27FC236}">
                  <a16:creationId xmlns:a16="http://schemas.microsoft.com/office/drawing/2014/main" id="{781FFAA4-C490-FB75-4BCB-E4E081DD8100}"/>
                </a:ext>
              </a:extLst>
            </p:cNvPr>
            <p:cNvSpPr/>
            <p:nvPr/>
          </p:nvSpPr>
          <p:spPr>
            <a:xfrm>
              <a:off x="1668706" y="2487847"/>
              <a:ext cx="816389" cy="819136"/>
            </a:xfrm>
            <a:custGeom>
              <a:avLst/>
              <a:gdLst/>
              <a:ahLst/>
              <a:cxnLst/>
              <a:rect l="l" t="t" r="r" b="b"/>
              <a:pathLst>
                <a:path w="6836" h="6859" extrusionOk="0">
                  <a:moveTo>
                    <a:pt x="4049" y="0"/>
                  </a:moveTo>
                  <a:cubicBezTo>
                    <a:pt x="4069" y="1755"/>
                    <a:pt x="2651" y="3086"/>
                    <a:pt x="1028" y="3086"/>
                  </a:cubicBezTo>
                  <a:cubicBezTo>
                    <a:pt x="690" y="3086"/>
                    <a:pt x="344" y="3028"/>
                    <a:pt x="0" y="2906"/>
                  </a:cubicBezTo>
                  <a:lnTo>
                    <a:pt x="0" y="2906"/>
                  </a:lnTo>
                  <a:lnTo>
                    <a:pt x="4454" y="6859"/>
                  </a:lnTo>
                  <a:cubicBezTo>
                    <a:pt x="3525" y="4954"/>
                    <a:pt x="4739" y="2691"/>
                    <a:pt x="6835" y="2453"/>
                  </a:cubicBezTo>
                  <a:lnTo>
                    <a:pt x="4049" y="0"/>
                  </a:ln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436750" tIns="436750" rIns="436750" bIns="4367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355;p21">
              <a:extLst>
                <a:ext uri="{FF2B5EF4-FFF2-40B4-BE49-F238E27FC236}">
                  <a16:creationId xmlns:a16="http://schemas.microsoft.com/office/drawing/2014/main" id="{D93A1CF9-0078-BDCA-6BD4-A63AEC0DAB22}"/>
                </a:ext>
              </a:extLst>
            </p:cNvPr>
            <p:cNvSpPr/>
            <p:nvPr/>
          </p:nvSpPr>
          <p:spPr>
            <a:xfrm>
              <a:off x="2152140" y="2186296"/>
              <a:ext cx="597364" cy="594617"/>
            </a:xfrm>
            <a:custGeom>
              <a:avLst/>
              <a:gdLst/>
              <a:ahLst/>
              <a:cxnLst/>
              <a:rect l="l" t="t" r="r" b="b"/>
              <a:pathLst>
                <a:path w="5002" h="4979" extrusionOk="0">
                  <a:moveTo>
                    <a:pt x="2501" y="1"/>
                  </a:moveTo>
                  <a:cubicBezTo>
                    <a:pt x="1120" y="1"/>
                    <a:pt x="1" y="1120"/>
                    <a:pt x="1" y="2501"/>
                  </a:cubicBezTo>
                  <a:cubicBezTo>
                    <a:pt x="1" y="3883"/>
                    <a:pt x="1120" y="4978"/>
                    <a:pt x="2501" y="4978"/>
                  </a:cubicBezTo>
                  <a:cubicBezTo>
                    <a:pt x="3883" y="4978"/>
                    <a:pt x="5002" y="3883"/>
                    <a:pt x="5002" y="2501"/>
                  </a:cubicBezTo>
                  <a:cubicBezTo>
                    <a:pt x="5002" y="1120"/>
                    <a:pt x="3883" y="1"/>
                    <a:pt x="2501" y="1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436750" tIns="436750" rIns="436750" bIns="4367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714C504-A8D4-872C-55A4-2C918E10A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75" y="544453"/>
            <a:ext cx="3291820" cy="10268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94EE44CE-7AD6-4C7B-998A-AD05CF3A67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78452" y="992156"/>
            <a:ext cx="6887973" cy="11384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5" name="Text Placeholder 15" descr="Subtitle">
            <a:extLst>
              <a:ext uri="{FF2B5EF4-FFF2-40B4-BE49-F238E27FC236}">
                <a16:creationId xmlns:a16="http://schemas.microsoft.com/office/drawing/2014/main" id="{C4826150-81D0-B427-67F4-01B6407F6C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78452" y="389075"/>
            <a:ext cx="6887973" cy="456612"/>
          </a:xfrm>
        </p:spPr>
        <p:txBody>
          <a:bodyPr>
            <a:normAutofit/>
          </a:bodyPr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944E5ED-59E3-CFC6-8C58-4981B604F8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78452" y="3139951"/>
            <a:ext cx="6887973" cy="11384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7" name="Text Placeholder 15" descr="Subtitle">
            <a:extLst>
              <a:ext uri="{FF2B5EF4-FFF2-40B4-BE49-F238E27FC236}">
                <a16:creationId xmlns:a16="http://schemas.microsoft.com/office/drawing/2014/main" id="{611A93AC-D4C7-4943-6F39-C88D52DA04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78452" y="2536870"/>
            <a:ext cx="6887973" cy="456612"/>
          </a:xfrm>
        </p:spPr>
        <p:txBody>
          <a:bodyPr>
            <a:normAutofit/>
          </a:bodyPr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22BF86E2-C815-0D5D-FDD0-827719F85C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78452" y="5287747"/>
            <a:ext cx="6887973" cy="11384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9" name="Text Placeholder 15" descr="Subtitle">
            <a:extLst>
              <a:ext uri="{FF2B5EF4-FFF2-40B4-BE49-F238E27FC236}">
                <a16:creationId xmlns:a16="http://schemas.microsoft.com/office/drawing/2014/main" id="{2B70DF22-829E-5B6B-2CD7-A3AAF992BF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8452" y="4684666"/>
            <a:ext cx="6887973" cy="456612"/>
          </a:xfrm>
        </p:spPr>
        <p:txBody>
          <a:bodyPr>
            <a:normAutofit/>
          </a:bodyPr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05132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3 items on timelin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68;p22">
            <a:extLst>
              <a:ext uri="{FF2B5EF4-FFF2-40B4-BE49-F238E27FC236}">
                <a16:creationId xmlns:a16="http://schemas.microsoft.com/office/drawing/2014/main" id="{7E97D029-60A2-1DF1-9F3C-55A15B79A3FF}"/>
              </a:ext>
            </a:extLst>
          </p:cNvPr>
          <p:cNvSpPr/>
          <p:nvPr userDrawn="1"/>
        </p:nvSpPr>
        <p:spPr>
          <a:xfrm>
            <a:off x="0" y="2490952"/>
            <a:ext cx="12205082" cy="4367047"/>
          </a:xfrm>
          <a:prstGeom prst="rect">
            <a:avLst/>
          </a:prstGeom>
          <a:solidFill>
            <a:srgbClr val="3E3C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D99941-D9C8-3577-273D-B12C9D3C2393}"/>
              </a:ext>
            </a:extLst>
          </p:cNvPr>
          <p:cNvGrpSpPr/>
          <p:nvPr userDrawn="1"/>
        </p:nvGrpSpPr>
        <p:grpSpPr>
          <a:xfrm>
            <a:off x="1189716" y="2333530"/>
            <a:ext cx="9812567" cy="314842"/>
            <a:chOff x="897475" y="1754075"/>
            <a:chExt cx="7349100" cy="235800"/>
          </a:xfrm>
        </p:grpSpPr>
        <p:cxnSp>
          <p:nvCxnSpPr>
            <p:cNvPr id="5" name="Google Shape;369;p22">
              <a:extLst>
                <a:ext uri="{FF2B5EF4-FFF2-40B4-BE49-F238E27FC236}">
                  <a16:creationId xmlns:a16="http://schemas.microsoft.com/office/drawing/2014/main" id="{D80ADE2F-1FB4-599E-E316-880EE3B22287}"/>
                </a:ext>
              </a:extLst>
            </p:cNvPr>
            <p:cNvCxnSpPr/>
            <p:nvPr userDrawn="1"/>
          </p:nvCxnSpPr>
          <p:spPr>
            <a:xfrm rot="10800000">
              <a:off x="897475" y="1871975"/>
              <a:ext cx="7349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round/>
              <a:headEnd type="oval" w="med" len="med"/>
              <a:tailEnd type="oval" w="med" len="med"/>
            </a:ln>
          </p:spPr>
        </p:cxnSp>
        <p:sp>
          <p:nvSpPr>
            <p:cNvPr id="6" name="Google Shape;377;p22">
              <a:extLst>
                <a:ext uri="{FF2B5EF4-FFF2-40B4-BE49-F238E27FC236}">
                  <a16:creationId xmlns:a16="http://schemas.microsoft.com/office/drawing/2014/main" id="{26396FFA-54E2-366A-5BEB-5AAC98F5C78E}"/>
                </a:ext>
              </a:extLst>
            </p:cNvPr>
            <p:cNvSpPr/>
            <p:nvPr userDrawn="1"/>
          </p:nvSpPr>
          <p:spPr>
            <a:xfrm>
              <a:off x="1857320" y="1754075"/>
              <a:ext cx="235800" cy="235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78;p22">
              <a:extLst>
                <a:ext uri="{FF2B5EF4-FFF2-40B4-BE49-F238E27FC236}">
                  <a16:creationId xmlns:a16="http://schemas.microsoft.com/office/drawing/2014/main" id="{13065DD5-77B6-325E-D14E-426C45A090B9}"/>
                </a:ext>
              </a:extLst>
            </p:cNvPr>
            <p:cNvSpPr/>
            <p:nvPr userDrawn="1"/>
          </p:nvSpPr>
          <p:spPr>
            <a:xfrm>
              <a:off x="4454120" y="1754075"/>
              <a:ext cx="235800" cy="235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79;p22">
              <a:extLst>
                <a:ext uri="{FF2B5EF4-FFF2-40B4-BE49-F238E27FC236}">
                  <a16:creationId xmlns:a16="http://schemas.microsoft.com/office/drawing/2014/main" id="{B4DB1E3C-3AB1-D5CD-16C5-4F0BFCAFF976}"/>
                </a:ext>
              </a:extLst>
            </p:cNvPr>
            <p:cNvSpPr/>
            <p:nvPr userDrawn="1"/>
          </p:nvSpPr>
          <p:spPr>
            <a:xfrm>
              <a:off x="7050920" y="1754075"/>
              <a:ext cx="235800" cy="235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5135844-6465-9A21-D703-E959442EB413}"/>
              </a:ext>
            </a:extLst>
          </p:cNvPr>
          <p:cNvGrpSpPr/>
          <p:nvPr userDrawn="1"/>
        </p:nvGrpSpPr>
        <p:grpSpPr>
          <a:xfrm>
            <a:off x="-133051" y="-78706"/>
            <a:ext cx="2919200" cy="2333526"/>
            <a:chOff x="-18" y="-4283"/>
            <a:chExt cx="2093151" cy="1673206"/>
          </a:xfrm>
        </p:grpSpPr>
        <p:grpSp>
          <p:nvGrpSpPr>
            <p:cNvPr id="10" name="Google Shape;360;p22">
              <a:extLst>
                <a:ext uri="{FF2B5EF4-FFF2-40B4-BE49-F238E27FC236}">
                  <a16:creationId xmlns:a16="http://schemas.microsoft.com/office/drawing/2014/main" id="{C8FAAC5A-9C6B-E3D5-2958-E5A5B2D6012B}"/>
                </a:ext>
              </a:extLst>
            </p:cNvPr>
            <p:cNvGrpSpPr/>
            <p:nvPr/>
          </p:nvGrpSpPr>
          <p:grpSpPr>
            <a:xfrm>
              <a:off x="-18" y="-4283"/>
              <a:ext cx="1573843" cy="1673206"/>
              <a:chOff x="792175" y="1377500"/>
              <a:chExt cx="378601" cy="402503"/>
            </a:xfrm>
          </p:grpSpPr>
          <p:sp>
            <p:nvSpPr>
              <p:cNvPr id="15" name="Google Shape;361;p22">
                <a:extLst>
                  <a:ext uri="{FF2B5EF4-FFF2-40B4-BE49-F238E27FC236}">
                    <a16:creationId xmlns:a16="http://schemas.microsoft.com/office/drawing/2014/main" id="{D372014B-AEB0-E763-C803-9CCF2BBBFC69}"/>
                  </a:ext>
                </a:extLst>
              </p:cNvPr>
              <p:cNvSpPr/>
              <p:nvPr/>
            </p:nvSpPr>
            <p:spPr>
              <a:xfrm>
                <a:off x="792175" y="1473986"/>
                <a:ext cx="306018" cy="306018"/>
              </a:xfrm>
              <a:custGeom>
                <a:avLst/>
                <a:gdLst/>
                <a:ahLst/>
                <a:cxnLst/>
                <a:rect l="l" t="t" r="r" b="b"/>
                <a:pathLst>
                  <a:path w="15862" h="15862" extrusionOk="0">
                    <a:moveTo>
                      <a:pt x="7931" y="1"/>
                    </a:moveTo>
                    <a:cubicBezTo>
                      <a:pt x="3549" y="1"/>
                      <a:pt x="1" y="3549"/>
                      <a:pt x="1" y="7931"/>
                    </a:cubicBezTo>
                    <a:cubicBezTo>
                      <a:pt x="1" y="12313"/>
                      <a:pt x="3549" y="15861"/>
                      <a:pt x="7931" y="15861"/>
                    </a:cubicBezTo>
                    <a:cubicBezTo>
                      <a:pt x="12313" y="15861"/>
                      <a:pt x="15861" y="12313"/>
                      <a:pt x="15861" y="7931"/>
                    </a:cubicBezTo>
                    <a:cubicBezTo>
                      <a:pt x="15861" y="3549"/>
                      <a:pt x="12313" y="1"/>
                      <a:pt x="7931" y="1"/>
                    </a:cubicBezTo>
                    <a:close/>
                  </a:path>
                </a:pathLst>
              </a:custGeom>
              <a:solidFill>
                <a:srgbClr val="FF4F2E"/>
              </a:solidFill>
              <a:ln>
                <a:noFill/>
              </a:ln>
            </p:spPr>
            <p:txBody>
              <a:bodyPr spcFirstLastPara="1" wrap="square" lIns="293275" tIns="293275" rIns="293275" bIns="2932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819"/>
              </a:p>
            </p:txBody>
          </p:sp>
          <p:sp>
            <p:nvSpPr>
              <p:cNvPr id="16" name="Google Shape;362;p22">
                <a:extLst>
                  <a:ext uri="{FF2B5EF4-FFF2-40B4-BE49-F238E27FC236}">
                    <a16:creationId xmlns:a16="http://schemas.microsoft.com/office/drawing/2014/main" id="{F816A1B2-DF1D-42C1-AE9D-79ABB6DE7AB1}"/>
                  </a:ext>
                </a:extLst>
              </p:cNvPr>
              <p:cNvSpPr/>
              <p:nvPr/>
            </p:nvSpPr>
            <p:spPr>
              <a:xfrm>
                <a:off x="996177" y="1426216"/>
                <a:ext cx="131884" cy="132327"/>
              </a:xfrm>
              <a:custGeom>
                <a:avLst/>
                <a:gdLst/>
                <a:ahLst/>
                <a:cxnLst/>
                <a:rect l="l" t="t" r="r" b="b"/>
                <a:pathLst>
                  <a:path w="6836" h="6859" extrusionOk="0">
                    <a:moveTo>
                      <a:pt x="4049" y="0"/>
                    </a:moveTo>
                    <a:cubicBezTo>
                      <a:pt x="4069" y="1755"/>
                      <a:pt x="2651" y="3086"/>
                      <a:pt x="1028" y="3086"/>
                    </a:cubicBezTo>
                    <a:cubicBezTo>
                      <a:pt x="690" y="3086"/>
                      <a:pt x="344" y="3028"/>
                      <a:pt x="0" y="2906"/>
                    </a:cubicBezTo>
                    <a:lnTo>
                      <a:pt x="0" y="2906"/>
                    </a:lnTo>
                    <a:lnTo>
                      <a:pt x="4454" y="6859"/>
                    </a:lnTo>
                    <a:cubicBezTo>
                      <a:pt x="3525" y="4954"/>
                      <a:pt x="4739" y="2691"/>
                      <a:pt x="6835" y="2453"/>
                    </a:cubicBezTo>
                    <a:lnTo>
                      <a:pt x="4049" y="0"/>
                    </a:lnTo>
                    <a:close/>
                  </a:path>
                </a:pathLst>
              </a:custGeom>
              <a:solidFill>
                <a:srgbClr val="FF4F2E"/>
              </a:solidFill>
              <a:ln>
                <a:noFill/>
              </a:ln>
            </p:spPr>
            <p:txBody>
              <a:bodyPr spcFirstLastPara="1" wrap="square" lIns="293275" tIns="293275" rIns="293275" bIns="2932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63;p22">
                <a:extLst>
                  <a:ext uri="{FF2B5EF4-FFF2-40B4-BE49-F238E27FC236}">
                    <a16:creationId xmlns:a16="http://schemas.microsoft.com/office/drawing/2014/main" id="{AD9558F1-BC53-B04B-8971-D5F9ABD2DF18}"/>
                  </a:ext>
                </a:extLst>
              </p:cNvPr>
              <p:cNvSpPr/>
              <p:nvPr/>
            </p:nvSpPr>
            <p:spPr>
              <a:xfrm>
                <a:off x="1074275" y="1377500"/>
                <a:ext cx="96501" cy="96057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4979" extrusionOk="0">
                    <a:moveTo>
                      <a:pt x="2501" y="1"/>
                    </a:moveTo>
                    <a:cubicBezTo>
                      <a:pt x="1120" y="1"/>
                      <a:pt x="1" y="1120"/>
                      <a:pt x="1" y="2501"/>
                    </a:cubicBezTo>
                    <a:cubicBezTo>
                      <a:pt x="1" y="3883"/>
                      <a:pt x="1120" y="4978"/>
                      <a:pt x="2501" y="4978"/>
                    </a:cubicBezTo>
                    <a:cubicBezTo>
                      <a:pt x="3883" y="4978"/>
                      <a:pt x="5002" y="3883"/>
                      <a:pt x="5002" y="2501"/>
                    </a:cubicBezTo>
                    <a:cubicBezTo>
                      <a:pt x="5002" y="1120"/>
                      <a:pt x="3883" y="1"/>
                      <a:pt x="2501" y="1"/>
                    </a:cubicBezTo>
                    <a:close/>
                  </a:path>
                </a:pathLst>
              </a:custGeom>
              <a:solidFill>
                <a:srgbClr val="FF4F2E"/>
              </a:solidFill>
              <a:ln>
                <a:noFill/>
              </a:ln>
            </p:spPr>
            <p:txBody>
              <a:bodyPr spcFirstLastPara="1" wrap="square" lIns="293275" tIns="293275" rIns="293275" bIns="2932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95"/>
              </a:p>
            </p:txBody>
          </p:sp>
        </p:grpSp>
        <p:grpSp>
          <p:nvGrpSpPr>
            <p:cNvPr id="11" name="Google Shape;364;p22">
              <a:extLst>
                <a:ext uri="{FF2B5EF4-FFF2-40B4-BE49-F238E27FC236}">
                  <a16:creationId xmlns:a16="http://schemas.microsoft.com/office/drawing/2014/main" id="{8551C7F9-59DE-3EB0-7903-0FBB2088D8EE}"/>
                </a:ext>
              </a:extLst>
            </p:cNvPr>
            <p:cNvGrpSpPr/>
            <p:nvPr/>
          </p:nvGrpSpPr>
          <p:grpSpPr>
            <a:xfrm flipH="1">
              <a:off x="1419300" y="526446"/>
              <a:ext cx="673833" cy="716335"/>
              <a:chOff x="792175" y="1377500"/>
              <a:chExt cx="378601" cy="402503"/>
            </a:xfrm>
          </p:grpSpPr>
          <p:sp>
            <p:nvSpPr>
              <p:cNvPr id="12" name="Google Shape;365;p22">
                <a:extLst>
                  <a:ext uri="{FF2B5EF4-FFF2-40B4-BE49-F238E27FC236}">
                    <a16:creationId xmlns:a16="http://schemas.microsoft.com/office/drawing/2014/main" id="{4B70EE21-60E6-A070-3B36-75FD40558CA2}"/>
                  </a:ext>
                </a:extLst>
              </p:cNvPr>
              <p:cNvSpPr/>
              <p:nvPr/>
            </p:nvSpPr>
            <p:spPr>
              <a:xfrm>
                <a:off x="792175" y="1473986"/>
                <a:ext cx="306018" cy="306018"/>
              </a:xfrm>
              <a:custGeom>
                <a:avLst/>
                <a:gdLst/>
                <a:ahLst/>
                <a:cxnLst/>
                <a:rect l="l" t="t" r="r" b="b"/>
                <a:pathLst>
                  <a:path w="15862" h="15862" extrusionOk="0">
                    <a:moveTo>
                      <a:pt x="7931" y="1"/>
                    </a:moveTo>
                    <a:cubicBezTo>
                      <a:pt x="3549" y="1"/>
                      <a:pt x="1" y="3549"/>
                      <a:pt x="1" y="7931"/>
                    </a:cubicBezTo>
                    <a:cubicBezTo>
                      <a:pt x="1" y="12313"/>
                      <a:pt x="3549" y="15861"/>
                      <a:pt x="7931" y="15861"/>
                    </a:cubicBezTo>
                    <a:cubicBezTo>
                      <a:pt x="12313" y="15861"/>
                      <a:pt x="15861" y="12313"/>
                      <a:pt x="15861" y="7931"/>
                    </a:cubicBezTo>
                    <a:cubicBezTo>
                      <a:pt x="15861" y="3549"/>
                      <a:pt x="12313" y="1"/>
                      <a:pt x="7931" y="1"/>
                    </a:cubicBezTo>
                    <a:close/>
                  </a:path>
                </a:pathLst>
              </a:custGeom>
              <a:solidFill>
                <a:srgbClr val="FF4F2E"/>
              </a:solidFill>
              <a:ln>
                <a:noFill/>
              </a:ln>
            </p:spPr>
            <p:txBody>
              <a:bodyPr spcFirstLastPara="1" wrap="square" lIns="125575" tIns="125575" rIns="125575" bIns="125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91"/>
              </a:p>
            </p:txBody>
          </p:sp>
          <p:sp>
            <p:nvSpPr>
              <p:cNvPr id="13" name="Google Shape;366;p22">
                <a:extLst>
                  <a:ext uri="{FF2B5EF4-FFF2-40B4-BE49-F238E27FC236}">
                    <a16:creationId xmlns:a16="http://schemas.microsoft.com/office/drawing/2014/main" id="{4D039770-4107-C10E-257C-57F9CC7321DF}"/>
                  </a:ext>
                </a:extLst>
              </p:cNvPr>
              <p:cNvSpPr/>
              <p:nvPr/>
            </p:nvSpPr>
            <p:spPr>
              <a:xfrm>
                <a:off x="996177" y="1426216"/>
                <a:ext cx="131884" cy="132327"/>
              </a:xfrm>
              <a:custGeom>
                <a:avLst/>
                <a:gdLst/>
                <a:ahLst/>
                <a:cxnLst/>
                <a:rect l="l" t="t" r="r" b="b"/>
                <a:pathLst>
                  <a:path w="6836" h="6859" extrusionOk="0">
                    <a:moveTo>
                      <a:pt x="4049" y="0"/>
                    </a:moveTo>
                    <a:cubicBezTo>
                      <a:pt x="4069" y="1755"/>
                      <a:pt x="2651" y="3086"/>
                      <a:pt x="1028" y="3086"/>
                    </a:cubicBezTo>
                    <a:cubicBezTo>
                      <a:pt x="690" y="3086"/>
                      <a:pt x="344" y="3028"/>
                      <a:pt x="0" y="2906"/>
                    </a:cubicBezTo>
                    <a:lnTo>
                      <a:pt x="0" y="2906"/>
                    </a:lnTo>
                    <a:lnTo>
                      <a:pt x="4454" y="6859"/>
                    </a:lnTo>
                    <a:cubicBezTo>
                      <a:pt x="3525" y="4954"/>
                      <a:pt x="4739" y="2691"/>
                      <a:pt x="6835" y="2453"/>
                    </a:cubicBezTo>
                    <a:lnTo>
                      <a:pt x="404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5575" tIns="125575" rIns="125575" bIns="125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67;p22">
                <a:extLst>
                  <a:ext uri="{FF2B5EF4-FFF2-40B4-BE49-F238E27FC236}">
                    <a16:creationId xmlns:a16="http://schemas.microsoft.com/office/drawing/2014/main" id="{1E31AED5-7BD8-6C20-7D35-E52C2A6EA738}"/>
                  </a:ext>
                </a:extLst>
              </p:cNvPr>
              <p:cNvSpPr/>
              <p:nvPr/>
            </p:nvSpPr>
            <p:spPr>
              <a:xfrm>
                <a:off x="1074275" y="1377500"/>
                <a:ext cx="96501" cy="96057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4979" extrusionOk="0">
                    <a:moveTo>
                      <a:pt x="2501" y="1"/>
                    </a:moveTo>
                    <a:cubicBezTo>
                      <a:pt x="1120" y="1"/>
                      <a:pt x="1" y="1120"/>
                      <a:pt x="1" y="2501"/>
                    </a:cubicBezTo>
                    <a:cubicBezTo>
                      <a:pt x="1" y="3883"/>
                      <a:pt x="1120" y="4978"/>
                      <a:pt x="2501" y="4978"/>
                    </a:cubicBezTo>
                    <a:cubicBezTo>
                      <a:pt x="3883" y="4978"/>
                      <a:pt x="5002" y="3883"/>
                      <a:pt x="5002" y="2501"/>
                    </a:cubicBezTo>
                    <a:cubicBezTo>
                      <a:pt x="5002" y="1120"/>
                      <a:pt x="3883" y="1"/>
                      <a:pt x="2501" y="1"/>
                    </a:cubicBezTo>
                    <a:close/>
                  </a:path>
                </a:pathLst>
              </a:custGeom>
              <a:solidFill>
                <a:srgbClr val="FF4F2E"/>
              </a:solidFill>
              <a:ln>
                <a:noFill/>
              </a:ln>
            </p:spPr>
            <p:txBody>
              <a:bodyPr spcFirstLastPara="1" wrap="square" lIns="125575" tIns="125575" rIns="125575" bIns="125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8"/>
              </a:p>
            </p:txBody>
          </p:sp>
        </p:grpSp>
      </p:grp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534D76B3-8E2F-65C7-BE18-CACB7379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023" y="530818"/>
            <a:ext cx="9417956" cy="6522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43E2BED9-1ABB-3BF3-1CC6-42DA36D6A2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022" y="4128529"/>
            <a:ext cx="2465886" cy="1527560"/>
          </a:xfrm>
        </p:spPr>
        <p:txBody>
          <a:bodyPr lIns="0" rIns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0" name="Text Placeholder 15" descr="Subtitle">
            <a:extLst>
              <a:ext uri="{FF2B5EF4-FFF2-40B4-BE49-F238E27FC236}">
                <a16:creationId xmlns:a16="http://schemas.microsoft.com/office/drawing/2014/main" id="{9824A775-2FEA-3E97-B0A8-91B50D3F10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87022" y="3094847"/>
            <a:ext cx="2465886" cy="652259"/>
          </a:xfrm>
        </p:spPr>
        <p:txBody>
          <a:bodyPr lIns="0" rIns="0">
            <a:noAutofit/>
          </a:bodyPr>
          <a:lstStyle>
            <a:lvl1pPr algn="ctr">
              <a:defRPr sz="2000" b="1"/>
            </a:lvl1pPr>
            <a:lvl2pPr algn="ctr">
              <a:defRPr sz="2000" b="1"/>
            </a:lvl2pPr>
            <a:lvl3pPr algn="ctr">
              <a:defRPr sz="2000" b="1"/>
            </a:lvl3pPr>
            <a:lvl4pPr algn="ctr">
              <a:defRPr sz="2000" b="1"/>
            </a:lvl4pPr>
            <a:lvl5pPr algn="ctr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7ED0C4AD-DD2E-D282-5E0B-1FD12F5315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63057" y="4118951"/>
            <a:ext cx="2465886" cy="1527560"/>
          </a:xfrm>
        </p:spPr>
        <p:txBody>
          <a:bodyPr lIns="0" rIns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4" name="Text Placeholder 15" descr="Subtitle">
            <a:extLst>
              <a:ext uri="{FF2B5EF4-FFF2-40B4-BE49-F238E27FC236}">
                <a16:creationId xmlns:a16="http://schemas.microsoft.com/office/drawing/2014/main" id="{1A1CB7FC-CE64-CDA7-1E1D-C1B0113C99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63057" y="3085269"/>
            <a:ext cx="2465886" cy="652259"/>
          </a:xfrm>
        </p:spPr>
        <p:txBody>
          <a:bodyPr lIns="0" rIns="0">
            <a:noAutofit/>
          </a:bodyPr>
          <a:lstStyle>
            <a:lvl1pPr algn="ctr">
              <a:defRPr sz="2000" b="1"/>
            </a:lvl1pPr>
            <a:lvl2pPr algn="ctr">
              <a:defRPr sz="2000" b="1"/>
            </a:lvl2pPr>
            <a:lvl3pPr algn="ctr">
              <a:defRPr sz="2000" b="1"/>
            </a:lvl3pPr>
            <a:lvl4pPr algn="ctr">
              <a:defRPr sz="2000" b="1"/>
            </a:lvl4pPr>
            <a:lvl5pPr algn="ctr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CF1C9CF3-C826-10B7-6138-D75E68943B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39092" y="4128529"/>
            <a:ext cx="2465886" cy="1527560"/>
          </a:xfrm>
        </p:spPr>
        <p:txBody>
          <a:bodyPr lIns="0" rIns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6" name="Text Placeholder 15" descr="Subtitle">
            <a:extLst>
              <a:ext uri="{FF2B5EF4-FFF2-40B4-BE49-F238E27FC236}">
                <a16:creationId xmlns:a16="http://schemas.microsoft.com/office/drawing/2014/main" id="{D902206E-BF79-E30F-382F-0689C0E5DD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39092" y="3094847"/>
            <a:ext cx="2465886" cy="652259"/>
          </a:xfrm>
        </p:spPr>
        <p:txBody>
          <a:bodyPr lIns="0" rIns="0">
            <a:noAutofit/>
          </a:bodyPr>
          <a:lstStyle>
            <a:lvl1pPr algn="ctr">
              <a:defRPr sz="2000" b="1"/>
            </a:lvl1pPr>
            <a:lvl2pPr algn="ctr">
              <a:defRPr sz="2000" b="1"/>
            </a:lvl2pPr>
            <a:lvl3pPr algn="ctr">
              <a:defRPr sz="2000" b="1"/>
            </a:lvl3pPr>
            <a:lvl4pPr algn="ctr">
              <a:defRPr sz="2000" b="1"/>
            </a:lvl4pPr>
            <a:lvl5pPr algn="ctr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346768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4 items on 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1;p23">
            <a:extLst>
              <a:ext uri="{FF2B5EF4-FFF2-40B4-BE49-F238E27FC236}">
                <a16:creationId xmlns:a16="http://schemas.microsoft.com/office/drawing/2014/main" id="{8D172FF7-CF65-E45E-9F80-4E6F54C9B555}"/>
              </a:ext>
            </a:extLst>
          </p:cNvPr>
          <p:cNvSpPr/>
          <p:nvPr userDrawn="1"/>
        </p:nvSpPr>
        <p:spPr>
          <a:xfrm>
            <a:off x="0" y="2614862"/>
            <a:ext cx="12192000" cy="4243138"/>
          </a:xfrm>
          <a:prstGeom prst="rect">
            <a:avLst/>
          </a:prstGeom>
          <a:solidFill>
            <a:srgbClr val="3E3C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763763-2B26-17F0-AB88-602F9415371A}"/>
              </a:ext>
            </a:extLst>
          </p:cNvPr>
          <p:cNvGrpSpPr/>
          <p:nvPr userDrawn="1"/>
        </p:nvGrpSpPr>
        <p:grpSpPr>
          <a:xfrm>
            <a:off x="683172" y="2407058"/>
            <a:ext cx="11508828" cy="278489"/>
            <a:chOff x="530450" y="1791450"/>
            <a:chExt cx="8613500" cy="205500"/>
          </a:xfrm>
        </p:grpSpPr>
        <p:sp>
          <p:nvSpPr>
            <p:cNvPr id="5" name="Google Shape;382;p23">
              <a:extLst>
                <a:ext uri="{FF2B5EF4-FFF2-40B4-BE49-F238E27FC236}">
                  <a16:creationId xmlns:a16="http://schemas.microsoft.com/office/drawing/2014/main" id="{52F9A140-85C8-5651-5622-97E7127DC7B4}"/>
                </a:ext>
              </a:extLst>
            </p:cNvPr>
            <p:cNvSpPr/>
            <p:nvPr/>
          </p:nvSpPr>
          <p:spPr>
            <a:xfrm>
              <a:off x="6915550" y="1846201"/>
              <a:ext cx="2228400" cy="9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83;p23">
              <a:extLst>
                <a:ext uri="{FF2B5EF4-FFF2-40B4-BE49-F238E27FC236}">
                  <a16:creationId xmlns:a16="http://schemas.microsoft.com/office/drawing/2014/main" id="{1E9E95EA-004D-E9E7-E1F2-7EF3E6135E21}"/>
                </a:ext>
              </a:extLst>
            </p:cNvPr>
            <p:cNvSpPr/>
            <p:nvPr/>
          </p:nvSpPr>
          <p:spPr>
            <a:xfrm>
              <a:off x="4819392" y="1846195"/>
              <a:ext cx="2108700" cy="96000"/>
            </a:xfrm>
            <a:prstGeom prst="rect">
              <a:avLst/>
            </a:pr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84;p23">
              <a:extLst>
                <a:ext uri="{FF2B5EF4-FFF2-40B4-BE49-F238E27FC236}">
                  <a16:creationId xmlns:a16="http://schemas.microsoft.com/office/drawing/2014/main" id="{5D1570E2-06AA-11B4-196F-ABC01FB74DBF}"/>
                </a:ext>
              </a:extLst>
            </p:cNvPr>
            <p:cNvSpPr/>
            <p:nvPr/>
          </p:nvSpPr>
          <p:spPr>
            <a:xfrm>
              <a:off x="2723229" y="1846195"/>
              <a:ext cx="2108700" cy="9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85;p23">
              <a:extLst>
                <a:ext uri="{FF2B5EF4-FFF2-40B4-BE49-F238E27FC236}">
                  <a16:creationId xmlns:a16="http://schemas.microsoft.com/office/drawing/2014/main" id="{5134782E-BB3C-4C4F-8D4C-767902C16955}"/>
                </a:ext>
              </a:extLst>
            </p:cNvPr>
            <p:cNvSpPr/>
            <p:nvPr/>
          </p:nvSpPr>
          <p:spPr>
            <a:xfrm>
              <a:off x="627066" y="1846195"/>
              <a:ext cx="2108700" cy="96000"/>
            </a:xfrm>
            <a:prstGeom prst="rect">
              <a:avLst/>
            </a:pr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86;p23">
              <a:extLst>
                <a:ext uri="{FF2B5EF4-FFF2-40B4-BE49-F238E27FC236}">
                  <a16:creationId xmlns:a16="http://schemas.microsoft.com/office/drawing/2014/main" id="{8B840827-1D9B-D514-7FAF-03E7FBD35437}"/>
                </a:ext>
              </a:extLst>
            </p:cNvPr>
            <p:cNvSpPr/>
            <p:nvPr/>
          </p:nvSpPr>
          <p:spPr>
            <a:xfrm>
              <a:off x="530450" y="1791450"/>
              <a:ext cx="205500" cy="205500"/>
            </a:xfrm>
            <a:prstGeom prst="ellipse">
              <a:avLst/>
            </a:pr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87;p23">
              <a:extLst>
                <a:ext uri="{FF2B5EF4-FFF2-40B4-BE49-F238E27FC236}">
                  <a16:creationId xmlns:a16="http://schemas.microsoft.com/office/drawing/2014/main" id="{8AE536C7-7531-809F-CD40-9AE01ED22B63}"/>
                </a:ext>
              </a:extLst>
            </p:cNvPr>
            <p:cNvSpPr/>
            <p:nvPr/>
          </p:nvSpPr>
          <p:spPr>
            <a:xfrm>
              <a:off x="2626613" y="1791450"/>
              <a:ext cx="205500" cy="205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88;p23">
              <a:extLst>
                <a:ext uri="{FF2B5EF4-FFF2-40B4-BE49-F238E27FC236}">
                  <a16:creationId xmlns:a16="http://schemas.microsoft.com/office/drawing/2014/main" id="{D8AEDFAB-AF79-89FF-1660-BD26EA88C629}"/>
                </a:ext>
              </a:extLst>
            </p:cNvPr>
            <p:cNvSpPr/>
            <p:nvPr/>
          </p:nvSpPr>
          <p:spPr>
            <a:xfrm>
              <a:off x="4722776" y="1791450"/>
              <a:ext cx="205500" cy="205500"/>
            </a:xfrm>
            <a:prstGeom prst="ellipse">
              <a:avLst/>
            </a:prstGeom>
            <a:solidFill>
              <a:srgbClr val="3E3C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9;p23">
              <a:extLst>
                <a:ext uri="{FF2B5EF4-FFF2-40B4-BE49-F238E27FC236}">
                  <a16:creationId xmlns:a16="http://schemas.microsoft.com/office/drawing/2014/main" id="{08853589-039C-1A27-FD61-97424DA85F7C}"/>
                </a:ext>
              </a:extLst>
            </p:cNvPr>
            <p:cNvSpPr/>
            <p:nvPr/>
          </p:nvSpPr>
          <p:spPr>
            <a:xfrm>
              <a:off x="6818939" y="1791450"/>
              <a:ext cx="205500" cy="205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EDEC55D-7A8A-2EFB-E4DE-7F0FF913C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83" y="530818"/>
            <a:ext cx="11114842" cy="6522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24B1F9E8-57B1-DB43-23B7-B0709C29C3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3172" y="3824099"/>
            <a:ext cx="2477278" cy="1527560"/>
          </a:xfrm>
        </p:spPr>
        <p:txBody>
          <a:bodyPr lIns="0" rIns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5" name="Text Placeholder 15" descr="Subtitle">
            <a:extLst>
              <a:ext uri="{FF2B5EF4-FFF2-40B4-BE49-F238E27FC236}">
                <a16:creationId xmlns:a16="http://schemas.microsoft.com/office/drawing/2014/main" id="{787A79AA-C5A8-F747-5F30-55A7CCD68C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3172" y="2893351"/>
            <a:ext cx="2477278" cy="652259"/>
          </a:xfrm>
        </p:spPr>
        <p:txBody>
          <a:bodyPr lIns="0" rIns="0">
            <a:noAutofit/>
          </a:bodyPr>
          <a:lstStyle>
            <a:lvl1pPr algn="l">
              <a:defRPr sz="2000" b="1"/>
            </a:lvl1pPr>
            <a:lvl2pPr algn="l">
              <a:defRPr sz="2000" b="1"/>
            </a:lvl2pPr>
            <a:lvl3pPr algn="l">
              <a:defRPr sz="2000" b="1"/>
            </a:lvl3pPr>
            <a:lvl4pPr algn="l">
              <a:defRPr sz="2000" b="1"/>
            </a:lvl4pPr>
            <a:lvl5pPr algn="l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C3560FA-4E3D-0416-0024-52495AB868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54551" y="3824099"/>
            <a:ext cx="2477278" cy="1527560"/>
          </a:xfrm>
        </p:spPr>
        <p:txBody>
          <a:bodyPr lIns="0" rIns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7" name="Text Placeholder 15" descr="Subtitle">
            <a:extLst>
              <a:ext uri="{FF2B5EF4-FFF2-40B4-BE49-F238E27FC236}">
                <a16:creationId xmlns:a16="http://schemas.microsoft.com/office/drawing/2014/main" id="{D50E7B79-5401-5278-5D36-449C630AE7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54551" y="2893351"/>
            <a:ext cx="2477278" cy="652259"/>
          </a:xfrm>
        </p:spPr>
        <p:txBody>
          <a:bodyPr lIns="0" rIns="0">
            <a:noAutofit/>
          </a:bodyPr>
          <a:lstStyle>
            <a:lvl1pPr algn="l">
              <a:defRPr sz="2000" b="1"/>
            </a:lvl1pPr>
            <a:lvl2pPr algn="l">
              <a:defRPr sz="2000" b="1"/>
            </a:lvl2pPr>
            <a:lvl3pPr algn="l">
              <a:defRPr sz="2000" b="1"/>
            </a:lvl3pPr>
            <a:lvl4pPr algn="l">
              <a:defRPr sz="2000" b="1"/>
            </a:lvl4pPr>
            <a:lvl5pPr algn="l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5D3D362D-D774-1C48-7DC9-CE5FA9824C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78280" y="3824099"/>
            <a:ext cx="2477278" cy="1527560"/>
          </a:xfrm>
        </p:spPr>
        <p:txBody>
          <a:bodyPr lIns="0" rIns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9" name="Text Placeholder 15" descr="Subtitle">
            <a:extLst>
              <a:ext uri="{FF2B5EF4-FFF2-40B4-BE49-F238E27FC236}">
                <a16:creationId xmlns:a16="http://schemas.microsoft.com/office/drawing/2014/main" id="{89A9E65E-E4FF-FF0A-4588-9ECEE5ADAC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78280" y="2893351"/>
            <a:ext cx="2477278" cy="652259"/>
          </a:xfrm>
        </p:spPr>
        <p:txBody>
          <a:bodyPr lIns="0" rIns="0">
            <a:noAutofit/>
          </a:bodyPr>
          <a:lstStyle>
            <a:lvl1pPr algn="l">
              <a:defRPr sz="2000" b="1"/>
            </a:lvl1pPr>
            <a:lvl2pPr algn="l">
              <a:defRPr sz="2000" b="1"/>
            </a:lvl2pPr>
            <a:lvl3pPr algn="l">
              <a:defRPr sz="2000" b="1"/>
            </a:lvl3pPr>
            <a:lvl4pPr algn="l">
              <a:defRPr sz="2000" b="1"/>
            </a:lvl4pPr>
            <a:lvl5pPr algn="l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BB29DFE9-0735-4595-5803-201925B776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02009" y="3818600"/>
            <a:ext cx="2477278" cy="1527560"/>
          </a:xfrm>
        </p:spPr>
        <p:txBody>
          <a:bodyPr lIns="0" rIns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1" name="Text Placeholder 15" descr="Subtitle">
            <a:extLst>
              <a:ext uri="{FF2B5EF4-FFF2-40B4-BE49-F238E27FC236}">
                <a16:creationId xmlns:a16="http://schemas.microsoft.com/office/drawing/2014/main" id="{D3763AE7-C001-BEC4-1A91-05CD53B083C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202009" y="2887852"/>
            <a:ext cx="2477278" cy="652259"/>
          </a:xfrm>
        </p:spPr>
        <p:txBody>
          <a:bodyPr lIns="0" rIns="0">
            <a:noAutofit/>
          </a:bodyPr>
          <a:lstStyle>
            <a:lvl1pPr algn="l">
              <a:defRPr sz="2000" b="1"/>
            </a:lvl1pPr>
            <a:lvl2pPr algn="l">
              <a:defRPr sz="2000" b="1"/>
            </a:lvl2pPr>
            <a:lvl3pPr algn="l">
              <a:defRPr sz="2000" b="1"/>
            </a:lvl3pPr>
            <a:lvl4pPr algn="l">
              <a:defRPr sz="2000" b="1"/>
            </a:lvl4pPr>
            <a:lvl5pPr algn="l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930091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am members slide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8861982-8D0F-2E8C-CDE7-0A07ABBCB5A8}"/>
              </a:ext>
            </a:extLst>
          </p:cNvPr>
          <p:cNvGrpSpPr/>
          <p:nvPr userDrawn="1"/>
        </p:nvGrpSpPr>
        <p:grpSpPr>
          <a:xfrm>
            <a:off x="903860" y="1093796"/>
            <a:ext cx="3100582" cy="3194423"/>
            <a:chOff x="576813" y="776425"/>
            <a:chExt cx="2377978" cy="2449949"/>
          </a:xfrm>
        </p:grpSpPr>
        <p:sp>
          <p:nvSpPr>
            <p:cNvPr id="4" name="Google Shape;403;p24">
              <a:extLst>
                <a:ext uri="{FF2B5EF4-FFF2-40B4-BE49-F238E27FC236}">
                  <a16:creationId xmlns:a16="http://schemas.microsoft.com/office/drawing/2014/main" id="{F7D63D5F-94E4-5892-A8F3-00FB3720F48B}"/>
                </a:ext>
              </a:extLst>
            </p:cNvPr>
            <p:cNvSpPr/>
            <p:nvPr/>
          </p:nvSpPr>
          <p:spPr>
            <a:xfrm>
              <a:off x="718823" y="776425"/>
              <a:ext cx="2235968" cy="2234960"/>
            </a:xfrm>
            <a:custGeom>
              <a:avLst/>
              <a:gdLst/>
              <a:ahLst/>
              <a:cxnLst/>
              <a:rect l="l" t="t" r="r" b="b"/>
              <a:pathLst>
                <a:path w="53250" h="53226" extrusionOk="0">
                  <a:moveTo>
                    <a:pt x="26625" y="1"/>
                  </a:moveTo>
                  <a:cubicBezTo>
                    <a:pt x="11907" y="1"/>
                    <a:pt x="0" y="11908"/>
                    <a:pt x="0" y="26625"/>
                  </a:cubicBezTo>
                  <a:cubicBezTo>
                    <a:pt x="0" y="41319"/>
                    <a:pt x="11907" y="53226"/>
                    <a:pt x="26625" y="53226"/>
                  </a:cubicBezTo>
                  <a:cubicBezTo>
                    <a:pt x="41318" y="53226"/>
                    <a:pt x="53249" y="41319"/>
                    <a:pt x="53249" y="26625"/>
                  </a:cubicBezTo>
                  <a:cubicBezTo>
                    <a:pt x="53249" y="11908"/>
                    <a:pt x="41318" y="1"/>
                    <a:pt x="26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53575" tIns="153575" rIns="153575" bIns="153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4;p24">
              <a:extLst>
                <a:ext uri="{FF2B5EF4-FFF2-40B4-BE49-F238E27FC236}">
                  <a16:creationId xmlns:a16="http://schemas.microsoft.com/office/drawing/2014/main" id="{25A5347C-BF77-9073-2D67-F17B6069D7D5}"/>
                </a:ext>
              </a:extLst>
            </p:cNvPr>
            <p:cNvSpPr/>
            <p:nvPr/>
          </p:nvSpPr>
          <p:spPr>
            <a:xfrm>
              <a:off x="730790" y="2456362"/>
              <a:ext cx="611038" cy="602053"/>
            </a:xfrm>
            <a:custGeom>
              <a:avLst/>
              <a:gdLst/>
              <a:ahLst/>
              <a:cxnLst/>
              <a:rect l="l" t="t" r="r" b="b"/>
              <a:pathLst>
                <a:path w="14552" h="14338" extrusionOk="0">
                  <a:moveTo>
                    <a:pt x="3311" y="1"/>
                  </a:moveTo>
                  <a:lnTo>
                    <a:pt x="3311" y="1"/>
                  </a:lnTo>
                  <a:cubicBezTo>
                    <a:pt x="5169" y="3192"/>
                    <a:pt x="3549" y="7288"/>
                    <a:pt x="1" y="8336"/>
                  </a:cubicBezTo>
                  <a:lnTo>
                    <a:pt x="6455" y="14337"/>
                  </a:lnTo>
                  <a:cubicBezTo>
                    <a:pt x="7064" y="11632"/>
                    <a:pt x="9453" y="9883"/>
                    <a:pt x="12018" y="9883"/>
                  </a:cubicBezTo>
                  <a:cubicBezTo>
                    <a:pt x="12863" y="9883"/>
                    <a:pt x="13726" y="10072"/>
                    <a:pt x="14552" y="10479"/>
                  </a:cubicBezTo>
                  <a:lnTo>
                    <a:pt x="33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53575" tIns="153575" rIns="153575" bIns="153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5;p24">
              <a:extLst>
                <a:ext uri="{FF2B5EF4-FFF2-40B4-BE49-F238E27FC236}">
                  <a16:creationId xmlns:a16="http://schemas.microsoft.com/office/drawing/2014/main" id="{E7142465-2B5C-707A-74A9-F3C898CD8670}"/>
                </a:ext>
              </a:extLst>
            </p:cNvPr>
            <p:cNvSpPr/>
            <p:nvPr/>
          </p:nvSpPr>
          <p:spPr>
            <a:xfrm>
              <a:off x="576813" y="2797362"/>
              <a:ext cx="430020" cy="429012"/>
            </a:xfrm>
            <a:custGeom>
              <a:avLst/>
              <a:gdLst/>
              <a:ahLst/>
              <a:cxnLst/>
              <a:rect l="l" t="t" r="r" b="b"/>
              <a:pathLst>
                <a:path w="10241" h="10217" extrusionOk="0">
                  <a:moveTo>
                    <a:pt x="5121" y="1"/>
                  </a:moveTo>
                  <a:cubicBezTo>
                    <a:pt x="2310" y="1"/>
                    <a:pt x="0" y="2287"/>
                    <a:pt x="0" y="5121"/>
                  </a:cubicBezTo>
                  <a:cubicBezTo>
                    <a:pt x="0" y="7931"/>
                    <a:pt x="2310" y="10217"/>
                    <a:pt x="5121" y="10217"/>
                  </a:cubicBezTo>
                  <a:cubicBezTo>
                    <a:pt x="7955" y="10217"/>
                    <a:pt x="10241" y="7931"/>
                    <a:pt x="10241" y="5121"/>
                  </a:cubicBezTo>
                  <a:cubicBezTo>
                    <a:pt x="10241" y="2287"/>
                    <a:pt x="7955" y="1"/>
                    <a:pt x="5121" y="1"/>
                  </a:cubicBezTo>
                  <a:close/>
                </a:path>
              </a:pathLst>
            </a:custGeom>
            <a:solidFill>
              <a:srgbClr val="FF4F2E"/>
            </a:solidFill>
            <a:ln>
              <a:noFill/>
            </a:ln>
          </p:spPr>
          <p:txBody>
            <a:bodyPr spcFirstLastPara="1" wrap="square" lIns="153575" tIns="153575" rIns="153575" bIns="153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E058EFB-767A-81EA-7361-47E21C4B93B9}"/>
              </a:ext>
            </a:extLst>
          </p:cNvPr>
          <p:cNvGrpSpPr/>
          <p:nvPr userDrawn="1"/>
        </p:nvGrpSpPr>
        <p:grpSpPr>
          <a:xfrm>
            <a:off x="4250478" y="1093796"/>
            <a:ext cx="3100582" cy="3194423"/>
            <a:chOff x="576813" y="776425"/>
            <a:chExt cx="2377978" cy="2449949"/>
          </a:xfrm>
        </p:grpSpPr>
        <p:sp>
          <p:nvSpPr>
            <p:cNvPr id="8" name="Google Shape;403;p24">
              <a:extLst>
                <a:ext uri="{FF2B5EF4-FFF2-40B4-BE49-F238E27FC236}">
                  <a16:creationId xmlns:a16="http://schemas.microsoft.com/office/drawing/2014/main" id="{C152EE9F-8DBB-F4C4-B27C-3EECD38C9446}"/>
                </a:ext>
              </a:extLst>
            </p:cNvPr>
            <p:cNvSpPr/>
            <p:nvPr/>
          </p:nvSpPr>
          <p:spPr>
            <a:xfrm>
              <a:off x="718823" y="776425"/>
              <a:ext cx="2235968" cy="2234960"/>
            </a:xfrm>
            <a:custGeom>
              <a:avLst/>
              <a:gdLst/>
              <a:ahLst/>
              <a:cxnLst/>
              <a:rect l="l" t="t" r="r" b="b"/>
              <a:pathLst>
                <a:path w="53250" h="53226" extrusionOk="0">
                  <a:moveTo>
                    <a:pt x="26625" y="1"/>
                  </a:moveTo>
                  <a:cubicBezTo>
                    <a:pt x="11907" y="1"/>
                    <a:pt x="0" y="11908"/>
                    <a:pt x="0" y="26625"/>
                  </a:cubicBezTo>
                  <a:cubicBezTo>
                    <a:pt x="0" y="41319"/>
                    <a:pt x="11907" y="53226"/>
                    <a:pt x="26625" y="53226"/>
                  </a:cubicBezTo>
                  <a:cubicBezTo>
                    <a:pt x="41318" y="53226"/>
                    <a:pt x="53249" y="41319"/>
                    <a:pt x="53249" y="26625"/>
                  </a:cubicBezTo>
                  <a:cubicBezTo>
                    <a:pt x="53249" y="11908"/>
                    <a:pt x="41318" y="1"/>
                    <a:pt x="26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53575" tIns="153575" rIns="153575" bIns="153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4;p24">
              <a:extLst>
                <a:ext uri="{FF2B5EF4-FFF2-40B4-BE49-F238E27FC236}">
                  <a16:creationId xmlns:a16="http://schemas.microsoft.com/office/drawing/2014/main" id="{37634E48-BA58-F785-8DED-4FB403CDC879}"/>
                </a:ext>
              </a:extLst>
            </p:cNvPr>
            <p:cNvSpPr/>
            <p:nvPr/>
          </p:nvSpPr>
          <p:spPr>
            <a:xfrm>
              <a:off x="730790" y="2456362"/>
              <a:ext cx="611038" cy="602053"/>
            </a:xfrm>
            <a:custGeom>
              <a:avLst/>
              <a:gdLst/>
              <a:ahLst/>
              <a:cxnLst/>
              <a:rect l="l" t="t" r="r" b="b"/>
              <a:pathLst>
                <a:path w="14552" h="14338" extrusionOk="0">
                  <a:moveTo>
                    <a:pt x="3311" y="1"/>
                  </a:moveTo>
                  <a:lnTo>
                    <a:pt x="3311" y="1"/>
                  </a:lnTo>
                  <a:cubicBezTo>
                    <a:pt x="5169" y="3192"/>
                    <a:pt x="3549" y="7288"/>
                    <a:pt x="1" y="8336"/>
                  </a:cubicBezTo>
                  <a:lnTo>
                    <a:pt x="6455" y="14337"/>
                  </a:lnTo>
                  <a:cubicBezTo>
                    <a:pt x="7064" y="11632"/>
                    <a:pt x="9453" y="9883"/>
                    <a:pt x="12018" y="9883"/>
                  </a:cubicBezTo>
                  <a:cubicBezTo>
                    <a:pt x="12863" y="9883"/>
                    <a:pt x="13726" y="10072"/>
                    <a:pt x="14552" y="10479"/>
                  </a:cubicBezTo>
                  <a:lnTo>
                    <a:pt x="33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53575" tIns="153575" rIns="153575" bIns="153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5;p24">
              <a:extLst>
                <a:ext uri="{FF2B5EF4-FFF2-40B4-BE49-F238E27FC236}">
                  <a16:creationId xmlns:a16="http://schemas.microsoft.com/office/drawing/2014/main" id="{455597AE-C748-AF7E-D009-72651B78D698}"/>
                </a:ext>
              </a:extLst>
            </p:cNvPr>
            <p:cNvSpPr/>
            <p:nvPr/>
          </p:nvSpPr>
          <p:spPr>
            <a:xfrm>
              <a:off x="576813" y="2797362"/>
              <a:ext cx="430020" cy="429012"/>
            </a:xfrm>
            <a:custGeom>
              <a:avLst/>
              <a:gdLst/>
              <a:ahLst/>
              <a:cxnLst/>
              <a:rect l="l" t="t" r="r" b="b"/>
              <a:pathLst>
                <a:path w="10241" h="10217" extrusionOk="0">
                  <a:moveTo>
                    <a:pt x="5121" y="1"/>
                  </a:moveTo>
                  <a:cubicBezTo>
                    <a:pt x="2310" y="1"/>
                    <a:pt x="0" y="2287"/>
                    <a:pt x="0" y="5121"/>
                  </a:cubicBezTo>
                  <a:cubicBezTo>
                    <a:pt x="0" y="7931"/>
                    <a:pt x="2310" y="10217"/>
                    <a:pt x="5121" y="10217"/>
                  </a:cubicBezTo>
                  <a:cubicBezTo>
                    <a:pt x="7955" y="10217"/>
                    <a:pt x="10241" y="7931"/>
                    <a:pt x="10241" y="5121"/>
                  </a:cubicBezTo>
                  <a:cubicBezTo>
                    <a:pt x="10241" y="2287"/>
                    <a:pt x="7955" y="1"/>
                    <a:pt x="5121" y="1"/>
                  </a:cubicBezTo>
                  <a:close/>
                </a:path>
              </a:pathLst>
            </a:custGeom>
            <a:solidFill>
              <a:srgbClr val="FF4F2E"/>
            </a:solidFill>
            <a:ln>
              <a:noFill/>
            </a:ln>
          </p:spPr>
          <p:txBody>
            <a:bodyPr spcFirstLastPara="1" wrap="square" lIns="153575" tIns="153575" rIns="153575" bIns="153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3E003CB0-DE6D-F8C8-D6FD-1E33FC64E4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48937" y="1253053"/>
            <a:ext cx="2595589" cy="2595589"/>
          </a:xfrm>
          <a:prstGeom prst="ellipse">
            <a:avLst/>
          </a:prstGeom>
          <a:solidFill>
            <a:srgbClr val="3E3C56"/>
          </a:solidFill>
        </p:spPr>
        <p:txBody>
          <a:bodyPr/>
          <a:lstStyle/>
          <a:p>
            <a:endParaRPr lang="en-IN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B3F6EB9-9508-005F-B0DD-8E00BF29E49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95555" y="1253053"/>
            <a:ext cx="2595589" cy="2595589"/>
          </a:xfrm>
          <a:prstGeom prst="ellipse">
            <a:avLst/>
          </a:prstGeom>
          <a:solidFill>
            <a:srgbClr val="3E3C56"/>
          </a:solidFill>
        </p:spPr>
        <p:txBody>
          <a:bodyPr/>
          <a:lstStyle/>
          <a:p>
            <a:endParaRPr lang="en-IN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68FF1B5D-EF23-2723-94EE-6AC84CFC7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6285" y="1778450"/>
            <a:ext cx="3780096" cy="8315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6A5ED29E-0F1D-A5EF-96A4-A54C64A59C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08092" y="5277099"/>
            <a:ext cx="2477278" cy="648174"/>
          </a:xfrm>
        </p:spPr>
        <p:txBody>
          <a:bodyPr lIns="0" rIns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5" name="Text Placeholder 15" descr="Subtitle">
            <a:extLst>
              <a:ext uri="{FF2B5EF4-FFF2-40B4-BE49-F238E27FC236}">
                <a16:creationId xmlns:a16="http://schemas.microsoft.com/office/drawing/2014/main" id="{EC3A58AC-CB07-5822-159E-E42688F229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08092" y="4560761"/>
            <a:ext cx="2477278" cy="559377"/>
          </a:xfrm>
        </p:spPr>
        <p:txBody>
          <a:bodyPr lIns="0" rIns="0">
            <a:noAutofit/>
          </a:bodyPr>
          <a:lstStyle>
            <a:lvl1pPr algn="ctr">
              <a:defRPr sz="2000" b="1"/>
            </a:lvl1pPr>
            <a:lvl2pPr algn="ctr">
              <a:defRPr sz="2000" b="1"/>
            </a:lvl2pPr>
            <a:lvl3pPr algn="ctr">
              <a:defRPr sz="2000" b="1"/>
            </a:lvl3pPr>
            <a:lvl4pPr algn="ctr">
              <a:defRPr sz="2000" b="1"/>
            </a:lvl4pPr>
            <a:lvl5pPr algn="ctr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626E595-3BA3-3C73-C2E0-623C8C2E0F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95555" y="5277099"/>
            <a:ext cx="2477278" cy="648174"/>
          </a:xfrm>
        </p:spPr>
        <p:txBody>
          <a:bodyPr lIns="0" rIns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7" name="Text Placeholder 15" descr="Subtitle">
            <a:extLst>
              <a:ext uri="{FF2B5EF4-FFF2-40B4-BE49-F238E27FC236}">
                <a16:creationId xmlns:a16="http://schemas.microsoft.com/office/drawing/2014/main" id="{EF7A3DD5-495E-6641-7F7D-7840242929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95555" y="4560761"/>
            <a:ext cx="2477278" cy="559377"/>
          </a:xfrm>
        </p:spPr>
        <p:txBody>
          <a:bodyPr lIns="0" rIns="0">
            <a:noAutofit/>
          </a:bodyPr>
          <a:lstStyle>
            <a:lvl1pPr algn="ctr">
              <a:defRPr sz="2000" b="1"/>
            </a:lvl1pPr>
            <a:lvl2pPr algn="ctr">
              <a:defRPr sz="2000" b="1"/>
            </a:lvl2pPr>
            <a:lvl3pPr algn="ctr">
              <a:defRPr sz="2000" b="1"/>
            </a:lvl3pPr>
            <a:lvl4pPr algn="ctr">
              <a:defRPr sz="2000" b="1"/>
            </a:lvl4pPr>
            <a:lvl5pPr algn="ctr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15124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am Members slid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BBE7E3F-846E-7FC6-2FCF-5AD6B7EE4AEF}"/>
              </a:ext>
            </a:extLst>
          </p:cNvPr>
          <p:cNvGrpSpPr/>
          <p:nvPr userDrawn="1"/>
        </p:nvGrpSpPr>
        <p:grpSpPr>
          <a:xfrm>
            <a:off x="1377034" y="2145963"/>
            <a:ext cx="4582331" cy="3620041"/>
            <a:chOff x="1377034" y="2145963"/>
            <a:chExt cx="4582331" cy="3620041"/>
          </a:xfrm>
        </p:grpSpPr>
        <p:sp>
          <p:nvSpPr>
            <p:cNvPr id="2" name="Google Shape;415;p25">
              <a:extLst>
                <a:ext uri="{FF2B5EF4-FFF2-40B4-BE49-F238E27FC236}">
                  <a16:creationId xmlns:a16="http://schemas.microsoft.com/office/drawing/2014/main" id="{8B90A0ED-6E4F-631D-835D-D78B410B213C}"/>
                </a:ext>
              </a:extLst>
            </p:cNvPr>
            <p:cNvSpPr/>
            <p:nvPr userDrawn="1"/>
          </p:nvSpPr>
          <p:spPr>
            <a:xfrm>
              <a:off x="1377034" y="3080347"/>
              <a:ext cx="4582331" cy="2685657"/>
            </a:xfrm>
            <a:prstGeom prst="roundRect">
              <a:avLst>
                <a:gd name="adj" fmla="val 857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1BF670B-60AE-1D58-06E2-0B598E4A136D}"/>
                </a:ext>
              </a:extLst>
            </p:cNvPr>
            <p:cNvGrpSpPr/>
            <p:nvPr userDrawn="1"/>
          </p:nvGrpSpPr>
          <p:grpSpPr>
            <a:xfrm>
              <a:off x="1750144" y="2145963"/>
              <a:ext cx="2001618" cy="2026643"/>
              <a:chOff x="1226362" y="1574774"/>
              <a:chExt cx="1520223" cy="1539229"/>
            </a:xfrm>
          </p:grpSpPr>
          <p:sp>
            <p:nvSpPr>
              <p:cNvPr id="5" name="Google Shape;416;p25">
                <a:extLst>
                  <a:ext uri="{FF2B5EF4-FFF2-40B4-BE49-F238E27FC236}">
                    <a16:creationId xmlns:a16="http://schemas.microsoft.com/office/drawing/2014/main" id="{BB1FC637-57E2-3D20-AEF8-C9E615E2035D}"/>
                  </a:ext>
                </a:extLst>
              </p:cNvPr>
              <p:cNvSpPr/>
              <p:nvPr/>
            </p:nvSpPr>
            <p:spPr>
              <a:xfrm rot="10800000">
                <a:off x="1226362" y="1642969"/>
                <a:ext cx="1471697" cy="1471034"/>
              </a:xfrm>
              <a:custGeom>
                <a:avLst/>
                <a:gdLst/>
                <a:ahLst/>
                <a:cxnLst/>
                <a:rect l="l" t="t" r="r" b="b"/>
                <a:pathLst>
                  <a:path w="53250" h="53226" extrusionOk="0">
                    <a:moveTo>
                      <a:pt x="26625" y="1"/>
                    </a:moveTo>
                    <a:cubicBezTo>
                      <a:pt x="11907" y="1"/>
                      <a:pt x="0" y="11908"/>
                      <a:pt x="0" y="26625"/>
                    </a:cubicBezTo>
                    <a:cubicBezTo>
                      <a:pt x="0" y="41319"/>
                      <a:pt x="11907" y="53226"/>
                      <a:pt x="26625" y="53226"/>
                    </a:cubicBezTo>
                    <a:cubicBezTo>
                      <a:pt x="41318" y="53226"/>
                      <a:pt x="53249" y="41319"/>
                      <a:pt x="53249" y="26625"/>
                    </a:cubicBezTo>
                    <a:cubicBezTo>
                      <a:pt x="53249" y="11908"/>
                      <a:pt x="41318" y="1"/>
                      <a:pt x="266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01075" tIns="101075" rIns="101075" bIns="1010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417;p25">
                <a:extLst>
                  <a:ext uri="{FF2B5EF4-FFF2-40B4-BE49-F238E27FC236}">
                    <a16:creationId xmlns:a16="http://schemas.microsoft.com/office/drawing/2014/main" id="{B4ABA8BA-3B1E-4B85-9B17-DFFF3E5CF040}"/>
                  </a:ext>
                </a:extLst>
              </p:cNvPr>
              <p:cNvSpPr/>
              <p:nvPr/>
            </p:nvSpPr>
            <p:spPr>
              <a:xfrm rot="10800000">
                <a:off x="2336526" y="1664790"/>
                <a:ext cx="327529" cy="322713"/>
              </a:xfrm>
              <a:custGeom>
                <a:avLst/>
                <a:gdLst/>
                <a:ahLst/>
                <a:cxnLst/>
                <a:rect l="l" t="t" r="r" b="b"/>
                <a:pathLst>
                  <a:path w="14552" h="14338" extrusionOk="0">
                    <a:moveTo>
                      <a:pt x="3311" y="1"/>
                    </a:moveTo>
                    <a:lnTo>
                      <a:pt x="3311" y="1"/>
                    </a:lnTo>
                    <a:cubicBezTo>
                      <a:pt x="5169" y="3192"/>
                      <a:pt x="3549" y="7288"/>
                      <a:pt x="1" y="8336"/>
                    </a:cubicBezTo>
                    <a:lnTo>
                      <a:pt x="6455" y="14337"/>
                    </a:lnTo>
                    <a:cubicBezTo>
                      <a:pt x="7064" y="11632"/>
                      <a:pt x="9453" y="9883"/>
                      <a:pt x="12018" y="9883"/>
                    </a:cubicBezTo>
                    <a:cubicBezTo>
                      <a:pt x="12863" y="9883"/>
                      <a:pt x="13726" y="10072"/>
                      <a:pt x="14552" y="10479"/>
                    </a:cubicBezTo>
                    <a:lnTo>
                      <a:pt x="33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82300" tIns="82300" rIns="82300" bIns="823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418;p25">
                <a:extLst>
                  <a:ext uri="{FF2B5EF4-FFF2-40B4-BE49-F238E27FC236}">
                    <a16:creationId xmlns:a16="http://schemas.microsoft.com/office/drawing/2014/main" id="{E7B17C29-47FE-BE69-2AF2-4C438A798678}"/>
                  </a:ext>
                </a:extLst>
              </p:cNvPr>
              <p:cNvSpPr/>
              <p:nvPr/>
            </p:nvSpPr>
            <p:spPr>
              <a:xfrm rot="10800000">
                <a:off x="2516086" y="1574774"/>
                <a:ext cx="230499" cy="229959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0217" extrusionOk="0">
                    <a:moveTo>
                      <a:pt x="5121" y="1"/>
                    </a:moveTo>
                    <a:cubicBezTo>
                      <a:pt x="2310" y="1"/>
                      <a:pt x="0" y="2287"/>
                      <a:pt x="0" y="5121"/>
                    </a:cubicBezTo>
                    <a:cubicBezTo>
                      <a:pt x="0" y="7931"/>
                      <a:pt x="2310" y="10217"/>
                      <a:pt x="5121" y="10217"/>
                    </a:cubicBezTo>
                    <a:cubicBezTo>
                      <a:pt x="7955" y="10217"/>
                      <a:pt x="10241" y="7931"/>
                      <a:pt x="10241" y="5121"/>
                    </a:cubicBezTo>
                    <a:cubicBezTo>
                      <a:pt x="10241" y="2287"/>
                      <a:pt x="7955" y="1"/>
                      <a:pt x="51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82300" tIns="82300" rIns="82300" bIns="823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40"/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43E53A-A2F2-92C1-9A7F-25D21258F0AE}"/>
              </a:ext>
            </a:extLst>
          </p:cNvPr>
          <p:cNvGrpSpPr/>
          <p:nvPr userDrawn="1"/>
        </p:nvGrpSpPr>
        <p:grpSpPr>
          <a:xfrm>
            <a:off x="6232637" y="2145963"/>
            <a:ext cx="4582331" cy="3620041"/>
            <a:chOff x="1377034" y="2145963"/>
            <a:chExt cx="4582331" cy="3620041"/>
          </a:xfrm>
        </p:grpSpPr>
        <p:sp>
          <p:nvSpPr>
            <p:cNvPr id="15" name="Google Shape;415;p25">
              <a:extLst>
                <a:ext uri="{FF2B5EF4-FFF2-40B4-BE49-F238E27FC236}">
                  <a16:creationId xmlns:a16="http://schemas.microsoft.com/office/drawing/2014/main" id="{C9519839-0A5D-F45F-DC9B-9BD339B12F54}"/>
                </a:ext>
              </a:extLst>
            </p:cNvPr>
            <p:cNvSpPr/>
            <p:nvPr userDrawn="1"/>
          </p:nvSpPr>
          <p:spPr>
            <a:xfrm>
              <a:off x="1377034" y="3080347"/>
              <a:ext cx="4582331" cy="2685657"/>
            </a:xfrm>
            <a:prstGeom prst="roundRect">
              <a:avLst>
                <a:gd name="adj" fmla="val 857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66A35FF-8DD1-4F0E-7178-2D0D1193263C}"/>
                </a:ext>
              </a:extLst>
            </p:cNvPr>
            <p:cNvGrpSpPr/>
            <p:nvPr userDrawn="1"/>
          </p:nvGrpSpPr>
          <p:grpSpPr>
            <a:xfrm>
              <a:off x="1750144" y="2145963"/>
              <a:ext cx="2001618" cy="2026643"/>
              <a:chOff x="1226362" y="1574774"/>
              <a:chExt cx="1520223" cy="1539229"/>
            </a:xfrm>
          </p:grpSpPr>
          <p:sp>
            <p:nvSpPr>
              <p:cNvPr id="17" name="Google Shape;416;p25">
                <a:extLst>
                  <a:ext uri="{FF2B5EF4-FFF2-40B4-BE49-F238E27FC236}">
                    <a16:creationId xmlns:a16="http://schemas.microsoft.com/office/drawing/2014/main" id="{52EE4032-573E-9BA3-8191-77920339197D}"/>
                  </a:ext>
                </a:extLst>
              </p:cNvPr>
              <p:cNvSpPr/>
              <p:nvPr/>
            </p:nvSpPr>
            <p:spPr>
              <a:xfrm rot="10800000">
                <a:off x="1226362" y="1642969"/>
                <a:ext cx="1471697" cy="1471034"/>
              </a:xfrm>
              <a:custGeom>
                <a:avLst/>
                <a:gdLst/>
                <a:ahLst/>
                <a:cxnLst/>
                <a:rect l="l" t="t" r="r" b="b"/>
                <a:pathLst>
                  <a:path w="53250" h="53226" extrusionOk="0">
                    <a:moveTo>
                      <a:pt x="26625" y="1"/>
                    </a:moveTo>
                    <a:cubicBezTo>
                      <a:pt x="11907" y="1"/>
                      <a:pt x="0" y="11908"/>
                      <a:pt x="0" y="26625"/>
                    </a:cubicBezTo>
                    <a:cubicBezTo>
                      <a:pt x="0" y="41319"/>
                      <a:pt x="11907" y="53226"/>
                      <a:pt x="26625" y="53226"/>
                    </a:cubicBezTo>
                    <a:cubicBezTo>
                      <a:pt x="41318" y="53226"/>
                      <a:pt x="53249" y="41319"/>
                      <a:pt x="53249" y="26625"/>
                    </a:cubicBezTo>
                    <a:cubicBezTo>
                      <a:pt x="53249" y="11908"/>
                      <a:pt x="41318" y="1"/>
                      <a:pt x="266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01075" tIns="101075" rIns="101075" bIns="1010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417;p25">
                <a:extLst>
                  <a:ext uri="{FF2B5EF4-FFF2-40B4-BE49-F238E27FC236}">
                    <a16:creationId xmlns:a16="http://schemas.microsoft.com/office/drawing/2014/main" id="{2A454E08-A71E-68B1-CA5D-EC72C833D073}"/>
                  </a:ext>
                </a:extLst>
              </p:cNvPr>
              <p:cNvSpPr/>
              <p:nvPr/>
            </p:nvSpPr>
            <p:spPr>
              <a:xfrm rot="10800000">
                <a:off x="2336526" y="1664790"/>
                <a:ext cx="327529" cy="322713"/>
              </a:xfrm>
              <a:custGeom>
                <a:avLst/>
                <a:gdLst/>
                <a:ahLst/>
                <a:cxnLst/>
                <a:rect l="l" t="t" r="r" b="b"/>
                <a:pathLst>
                  <a:path w="14552" h="14338" extrusionOk="0">
                    <a:moveTo>
                      <a:pt x="3311" y="1"/>
                    </a:moveTo>
                    <a:lnTo>
                      <a:pt x="3311" y="1"/>
                    </a:lnTo>
                    <a:cubicBezTo>
                      <a:pt x="5169" y="3192"/>
                      <a:pt x="3549" y="7288"/>
                      <a:pt x="1" y="8336"/>
                    </a:cubicBezTo>
                    <a:lnTo>
                      <a:pt x="6455" y="14337"/>
                    </a:lnTo>
                    <a:cubicBezTo>
                      <a:pt x="7064" y="11632"/>
                      <a:pt x="9453" y="9883"/>
                      <a:pt x="12018" y="9883"/>
                    </a:cubicBezTo>
                    <a:cubicBezTo>
                      <a:pt x="12863" y="9883"/>
                      <a:pt x="13726" y="10072"/>
                      <a:pt x="14552" y="10479"/>
                    </a:cubicBezTo>
                    <a:lnTo>
                      <a:pt x="33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82300" tIns="82300" rIns="82300" bIns="823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418;p25">
                <a:extLst>
                  <a:ext uri="{FF2B5EF4-FFF2-40B4-BE49-F238E27FC236}">
                    <a16:creationId xmlns:a16="http://schemas.microsoft.com/office/drawing/2014/main" id="{BFF65A47-5E1F-F069-426D-4B9824C2E1D1}"/>
                  </a:ext>
                </a:extLst>
              </p:cNvPr>
              <p:cNvSpPr/>
              <p:nvPr/>
            </p:nvSpPr>
            <p:spPr>
              <a:xfrm rot="10800000">
                <a:off x="2516086" y="1574774"/>
                <a:ext cx="230499" cy="229959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0217" extrusionOk="0">
                    <a:moveTo>
                      <a:pt x="5121" y="1"/>
                    </a:moveTo>
                    <a:cubicBezTo>
                      <a:pt x="2310" y="1"/>
                      <a:pt x="0" y="2287"/>
                      <a:pt x="0" y="5121"/>
                    </a:cubicBezTo>
                    <a:cubicBezTo>
                      <a:pt x="0" y="7931"/>
                      <a:pt x="2310" y="10217"/>
                      <a:pt x="5121" y="10217"/>
                    </a:cubicBezTo>
                    <a:cubicBezTo>
                      <a:pt x="7955" y="10217"/>
                      <a:pt x="10241" y="7931"/>
                      <a:pt x="10241" y="5121"/>
                    </a:cubicBezTo>
                    <a:cubicBezTo>
                      <a:pt x="10241" y="2287"/>
                      <a:pt x="7955" y="1"/>
                      <a:pt x="51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82300" tIns="82300" rIns="82300" bIns="823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40"/>
              </a:p>
            </p:txBody>
          </p:sp>
        </p:grpSp>
      </p:grp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9ACF12E1-F738-6B8A-3C5D-204A42BB9B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74690" y="2361451"/>
            <a:ext cx="1685456" cy="1685456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IN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D17D9AEC-2C26-6512-9778-568F0150105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31882" y="2361451"/>
            <a:ext cx="1685456" cy="1685456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IN" dirty="0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C66297DB-0479-4DC9-347D-E13109636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50143" y="4916164"/>
            <a:ext cx="3825034" cy="489562"/>
          </a:xfrm>
        </p:spPr>
        <p:txBody>
          <a:bodyPr lIns="0" rIns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1" name="Text Placeholder 15" descr="Subtitle">
            <a:extLst>
              <a:ext uri="{FF2B5EF4-FFF2-40B4-BE49-F238E27FC236}">
                <a16:creationId xmlns:a16="http://schemas.microsoft.com/office/drawing/2014/main" id="{C6D0A14C-5AB1-176F-8D8A-D8580AFE48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50143" y="4325974"/>
            <a:ext cx="3825034" cy="489562"/>
          </a:xfrm>
        </p:spPr>
        <p:txBody>
          <a:bodyPr lIns="0" rIns="0">
            <a:noAutofit/>
          </a:bodyPr>
          <a:lstStyle>
            <a:lvl1pPr algn="l">
              <a:defRPr sz="2000" b="1"/>
            </a:lvl1pPr>
            <a:lvl2pPr algn="l">
              <a:defRPr sz="2000" b="1"/>
            </a:lvl2pPr>
            <a:lvl3pPr algn="l">
              <a:defRPr sz="2000" b="1"/>
            </a:lvl3pPr>
            <a:lvl4pPr algn="l">
              <a:defRPr sz="2000" b="1"/>
            </a:lvl4pPr>
            <a:lvl5pPr algn="l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1454E2F0-8884-8E0D-8F48-34E9A57998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30956" y="4916164"/>
            <a:ext cx="3825034" cy="489562"/>
          </a:xfrm>
        </p:spPr>
        <p:txBody>
          <a:bodyPr lIns="0" rIns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0" name="Text Placeholder 15" descr="Subtitle">
            <a:extLst>
              <a:ext uri="{FF2B5EF4-FFF2-40B4-BE49-F238E27FC236}">
                <a16:creationId xmlns:a16="http://schemas.microsoft.com/office/drawing/2014/main" id="{0E3F2C24-BB01-CD56-F3D0-A477AACA443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30956" y="4325974"/>
            <a:ext cx="3825034" cy="489562"/>
          </a:xfrm>
        </p:spPr>
        <p:txBody>
          <a:bodyPr lIns="0" rIns="0">
            <a:noAutofit/>
          </a:bodyPr>
          <a:lstStyle>
            <a:lvl1pPr algn="l">
              <a:defRPr sz="2000" b="1"/>
            </a:lvl1pPr>
            <a:lvl2pPr algn="l">
              <a:defRPr sz="2000" b="1"/>
            </a:lvl2pPr>
            <a:lvl3pPr algn="l">
              <a:defRPr sz="2000" b="1"/>
            </a:lvl3pPr>
            <a:lvl4pPr algn="l">
              <a:defRPr sz="2000" b="1"/>
            </a:lvl4pPr>
            <a:lvl5pPr algn="l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7C672DC4-58CD-EE17-9D32-6EF0F2305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034" y="530818"/>
            <a:ext cx="9437934" cy="6522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77095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am Members slid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31;p26">
            <a:extLst>
              <a:ext uri="{FF2B5EF4-FFF2-40B4-BE49-F238E27FC236}">
                <a16:creationId xmlns:a16="http://schemas.microsoft.com/office/drawing/2014/main" id="{FFB8D3F8-B404-8104-74C3-4FD792F7683D}"/>
              </a:ext>
            </a:extLst>
          </p:cNvPr>
          <p:cNvSpPr/>
          <p:nvPr userDrawn="1"/>
        </p:nvSpPr>
        <p:spPr>
          <a:xfrm>
            <a:off x="5304015" y="-1"/>
            <a:ext cx="3407823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4" name="Google Shape;431;p26">
            <a:extLst>
              <a:ext uri="{FF2B5EF4-FFF2-40B4-BE49-F238E27FC236}">
                <a16:creationId xmlns:a16="http://schemas.microsoft.com/office/drawing/2014/main" id="{A67588D8-8493-30E8-0680-50A71E60E17A}"/>
              </a:ext>
            </a:extLst>
          </p:cNvPr>
          <p:cNvSpPr/>
          <p:nvPr userDrawn="1"/>
        </p:nvSpPr>
        <p:spPr>
          <a:xfrm>
            <a:off x="8778584" y="1"/>
            <a:ext cx="3407823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39C8CE-EC46-2B0F-A330-57E7166BA9F3}"/>
              </a:ext>
            </a:extLst>
          </p:cNvPr>
          <p:cNvGrpSpPr/>
          <p:nvPr userDrawn="1"/>
        </p:nvGrpSpPr>
        <p:grpSpPr>
          <a:xfrm>
            <a:off x="5917325" y="1189997"/>
            <a:ext cx="2279597" cy="2417595"/>
            <a:chOff x="4393199" y="885198"/>
            <a:chExt cx="1726099" cy="1830590"/>
          </a:xfrm>
        </p:grpSpPr>
        <p:sp>
          <p:nvSpPr>
            <p:cNvPr id="6" name="Google Shape;439;p26">
              <a:extLst>
                <a:ext uri="{FF2B5EF4-FFF2-40B4-BE49-F238E27FC236}">
                  <a16:creationId xmlns:a16="http://schemas.microsoft.com/office/drawing/2014/main" id="{3283E32C-BC36-31AD-C41E-BBD0E228F7C3}"/>
                </a:ext>
              </a:extLst>
            </p:cNvPr>
            <p:cNvSpPr/>
            <p:nvPr/>
          </p:nvSpPr>
          <p:spPr>
            <a:xfrm rot="10800000">
              <a:off x="4393199" y="990467"/>
              <a:ext cx="1726099" cy="1725321"/>
            </a:xfrm>
            <a:custGeom>
              <a:avLst/>
              <a:gdLst/>
              <a:ahLst/>
              <a:cxnLst/>
              <a:rect l="l" t="t" r="r" b="b"/>
              <a:pathLst>
                <a:path w="53250" h="53226" extrusionOk="0">
                  <a:moveTo>
                    <a:pt x="26625" y="1"/>
                  </a:moveTo>
                  <a:cubicBezTo>
                    <a:pt x="11907" y="1"/>
                    <a:pt x="0" y="11908"/>
                    <a:pt x="0" y="26625"/>
                  </a:cubicBezTo>
                  <a:cubicBezTo>
                    <a:pt x="0" y="41319"/>
                    <a:pt x="11907" y="53226"/>
                    <a:pt x="26625" y="53226"/>
                  </a:cubicBezTo>
                  <a:cubicBezTo>
                    <a:pt x="41318" y="53226"/>
                    <a:pt x="53249" y="41319"/>
                    <a:pt x="53249" y="26625"/>
                  </a:cubicBezTo>
                  <a:cubicBezTo>
                    <a:pt x="53249" y="11908"/>
                    <a:pt x="41318" y="1"/>
                    <a:pt x="26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8550" tIns="118550" rIns="118550" bIns="1185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41;p26">
              <a:extLst>
                <a:ext uri="{FF2B5EF4-FFF2-40B4-BE49-F238E27FC236}">
                  <a16:creationId xmlns:a16="http://schemas.microsoft.com/office/drawing/2014/main" id="{5032BE7D-2413-673A-18A0-70DE755E3CED}"/>
                </a:ext>
              </a:extLst>
            </p:cNvPr>
            <p:cNvSpPr/>
            <p:nvPr/>
          </p:nvSpPr>
          <p:spPr>
            <a:xfrm rot="10800000">
              <a:off x="5638355" y="990780"/>
              <a:ext cx="384136" cy="378487"/>
            </a:xfrm>
            <a:custGeom>
              <a:avLst/>
              <a:gdLst/>
              <a:ahLst/>
              <a:cxnLst/>
              <a:rect l="l" t="t" r="r" b="b"/>
              <a:pathLst>
                <a:path w="14552" h="14338" extrusionOk="0">
                  <a:moveTo>
                    <a:pt x="3311" y="1"/>
                  </a:moveTo>
                  <a:lnTo>
                    <a:pt x="3311" y="1"/>
                  </a:lnTo>
                  <a:cubicBezTo>
                    <a:pt x="5169" y="3192"/>
                    <a:pt x="3549" y="7288"/>
                    <a:pt x="1" y="8336"/>
                  </a:cubicBezTo>
                  <a:lnTo>
                    <a:pt x="6455" y="14337"/>
                  </a:lnTo>
                  <a:cubicBezTo>
                    <a:pt x="7064" y="11632"/>
                    <a:pt x="9453" y="9883"/>
                    <a:pt x="12018" y="9883"/>
                  </a:cubicBezTo>
                  <a:cubicBezTo>
                    <a:pt x="12863" y="9883"/>
                    <a:pt x="13726" y="10072"/>
                    <a:pt x="14552" y="10479"/>
                  </a:cubicBezTo>
                  <a:lnTo>
                    <a:pt x="33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6525" tIns="96525" rIns="96525" bIns="96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42;p26">
              <a:extLst>
                <a:ext uri="{FF2B5EF4-FFF2-40B4-BE49-F238E27FC236}">
                  <a16:creationId xmlns:a16="http://schemas.microsoft.com/office/drawing/2014/main" id="{C14F4950-EB12-00DE-8746-2934E56DBD34}"/>
                </a:ext>
              </a:extLst>
            </p:cNvPr>
            <p:cNvSpPr/>
            <p:nvPr/>
          </p:nvSpPr>
          <p:spPr>
            <a:xfrm rot="10800000">
              <a:off x="5848951" y="885198"/>
              <a:ext cx="270337" cy="269703"/>
            </a:xfrm>
            <a:custGeom>
              <a:avLst/>
              <a:gdLst/>
              <a:ahLst/>
              <a:cxnLst/>
              <a:rect l="l" t="t" r="r" b="b"/>
              <a:pathLst>
                <a:path w="10241" h="10217" extrusionOk="0">
                  <a:moveTo>
                    <a:pt x="5121" y="1"/>
                  </a:moveTo>
                  <a:cubicBezTo>
                    <a:pt x="2310" y="1"/>
                    <a:pt x="0" y="2287"/>
                    <a:pt x="0" y="5121"/>
                  </a:cubicBezTo>
                  <a:cubicBezTo>
                    <a:pt x="0" y="7931"/>
                    <a:pt x="2310" y="10217"/>
                    <a:pt x="5121" y="10217"/>
                  </a:cubicBezTo>
                  <a:cubicBezTo>
                    <a:pt x="7955" y="10217"/>
                    <a:pt x="10241" y="7931"/>
                    <a:pt x="10241" y="5121"/>
                  </a:cubicBezTo>
                  <a:cubicBezTo>
                    <a:pt x="10241" y="2287"/>
                    <a:pt x="7955" y="1"/>
                    <a:pt x="51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6525" tIns="96525" rIns="96525" bIns="96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37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51EE0C9-3E9F-5D55-4153-BF0CB06D6DFE}"/>
              </a:ext>
            </a:extLst>
          </p:cNvPr>
          <p:cNvGrpSpPr/>
          <p:nvPr userDrawn="1"/>
        </p:nvGrpSpPr>
        <p:grpSpPr>
          <a:xfrm>
            <a:off x="9342696" y="1189997"/>
            <a:ext cx="2279597" cy="2417595"/>
            <a:chOff x="4393199" y="885198"/>
            <a:chExt cx="1726099" cy="1830590"/>
          </a:xfrm>
        </p:grpSpPr>
        <p:sp>
          <p:nvSpPr>
            <p:cNvPr id="10" name="Google Shape;439;p26">
              <a:extLst>
                <a:ext uri="{FF2B5EF4-FFF2-40B4-BE49-F238E27FC236}">
                  <a16:creationId xmlns:a16="http://schemas.microsoft.com/office/drawing/2014/main" id="{AC496080-991D-C2E3-AFA6-3F907828746E}"/>
                </a:ext>
              </a:extLst>
            </p:cNvPr>
            <p:cNvSpPr/>
            <p:nvPr/>
          </p:nvSpPr>
          <p:spPr>
            <a:xfrm rot="10800000">
              <a:off x="4393199" y="990467"/>
              <a:ext cx="1726099" cy="1725321"/>
            </a:xfrm>
            <a:custGeom>
              <a:avLst/>
              <a:gdLst/>
              <a:ahLst/>
              <a:cxnLst/>
              <a:rect l="l" t="t" r="r" b="b"/>
              <a:pathLst>
                <a:path w="53250" h="53226" extrusionOk="0">
                  <a:moveTo>
                    <a:pt x="26625" y="1"/>
                  </a:moveTo>
                  <a:cubicBezTo>
                    <a:pt x="11907" y="1"/>
                    <a:pt x="0" y="11908"/>
                    <a:pt x="0" y="26625"/>
                  </a:cubicBezTo>
                  <a:cubicBezTo>
                    <a:pt x="0" y="41319"/>
                    <a:pt x="11907" y="53226"/>
                    <a:pt x="26625" y="53226"/>
                  </a:cubicBezTo>
                  <a:cubicBezTo>
                    <a:pt x="41318" y="53226"/>
                    <a:pt x="53249" y="41319"/>
                    <a:pt x="53249" y="26625"/>
                  </a:cubicBezTo>
                  <a:cubicBezTo>
                    <a:pt x="53249" y="11908"/>
                    <a:pt x="41318" y="1"/>
                    <a:pt x="26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8550" tIns="118550" rIns="118550" bIns="1185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41;p26">
              <a:extLst>
                <a:ext uri="{FF2B5EF4-FFF2-40B4-BE49-F238E27FC236}">
                  <a16:creationId xmlns:a16="http://schemas.microsoft.com/office/drawing/2014/main" id="{391E5174-DA71-7708-15CF-F2F3F21AF7C8}"/>
                </a:ext>
              </a:extLst>
            </p:cNvPr>
            <p:cNvSpPr/>
            <p:nvPr/>
          </p:nvSpPr>
          <p:spPr>
            <a:xfrm rot="10800000">
              <a:off x="5638355" y="990780"/>
              <a:ext cx="384136" cy="378487"/>
            </a:xfrm>
            <a:custGeom>
              <a:avLst/>
              <a:gdLst/>
              <a:ahLst/>
              <a:cxnLst/>
              <a:rect l="l" t="t" r="r" b="b"/>
              <a:pathLst>
                <a:path w="14552" h="14338" extrusionOk="0">
                  <a:moveTo>
                    <a:pt x="3311" y="1"/>
                  </a:moveTo>
                  <a:lnTo>
                    <a:pt x="3311" y="1"/>
                  </a:lnTo>
                  <a:cubicBezTo>
                    <a:pt x="5169" y="3192"/>
                    <a:pt x="3549" y="7288"/>
                    <a:pt x="1" y="8336"/>
                  </a:cubicBezTo>
                  <a:lnTo>
                    <a:pt x="6455" y="14337"/>
                  </a:lnTo>
                  <a:cubicBezTo>
                    <a:pt x="7064" y="11632"/>
                    <a:pt x="9453" y="9883"/>
                    <a:pt x="12018" y="9883"/>
                  </a:cubicBezTo>
                  <a:cubicBezTo>
                    <a:pt x="12863" y="9883"/>
                    <a:pt x="13726" y="10072"/>
                    <a:pt x="14552" y="10479"/>
                  </a:cubicBezTo>
                  <a:lnTo>
                    <a:pt x="33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6525" tIns="96525" rIns="96525" bIns="96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42;p26">
              <a:extLst>
                <a:ext uri="{FF2B5EF4-FFF2-40B4-BE49-F238E27FC236}">
                  <a16:creationId xmlns:a16="http://schemas.microsoft.com/office/drawing/2014/main" id="{DDC76FFD-CF3D-7520-8644-463D4F95EEB7}"/>
                </a:ext>
              </a:extLst>
            </p:cNvPr>
            <p:cNvSpPr/>
            <p:nvPr/>
          </p:nvSpPr>
          <p:spPr>
            <a:xfrm rot="10800000">
              <a:off x="5848951" y="885198"/>
              <a:ext cx="270337" cy="269703"/>
            </a:xfrm>
            <a:custGeom>
              <a:avLst/>
              <a:gdLst/>
              <a:ahLst/>
              <a:cxnLst/>
              <a:rect l="l" t="t" r="r" b="b"/>
              <a:pathLst>
                <a:path w="10241" h="10217" extrusionOk="0">
                  <a:moveTo>
                    <a:pt x="5121" y="1"/>
                  </a:moveTo>
                  <a:cubicBezTo>
                    <a:pt x="2310" y="1"/>
                    <a:pt x="0" y="2287"/>
                    <a:pt x="0" y="5121"/>
                  </a:cubicBezTo>
                  <a:cubicBezTo>
                    <a:pt x="0" y="7931"/>
                    <a:pt x="2310" y="10217"/>
                    <a:pt x="5121" y="10217"/>
                  </a:cubicBezTo>
                  <a:cubicBezTo>
                    <a:pt x="7955" y="10217"/>
                    <a:pt x="10241" y="7931"/>
                    <a:pt x="10241" y="5121"/>
                  </a:cubicBezTo>
                  <a:cubicBezTo>
                    <a:pt x="10241" y="2287"/>
                    <a:pt x="7955" y="1"/>
                    <a:pt x="51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6525" tIns="96525" rIns="96525" bIns="96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37"/>
            </a:p>
          </p:txBody>
        </p:sp>
      </p:grpSp>
      <p:grpSp>
        <p:nvGrpSpPr>
          <p:cNvPr id="13" name="Google Shape;433;p26">
            <a:extLst>
              <a:ext uri="{FF2B5EF4-FFF2-40B4-BE49-F238E27FC236}">
                <a16:creationId xmlns:a16="http://schemas.microsoft.com/office/drawing/2014/main" id="{11266CEA-B053-C3BA-E95D-0D4DD1D65FAC}"/>
              </a:ext>
            </a:extLst>
          </p:cNvPr>
          <p:cNvGrpSpPr/>
          <p:nvPr userDrawn="1"/>
        </p:nvGrpSpPr>
        <p:grpSpPr>
          <a:xfrm>
            <a:off x="327178" y="4097816"/>
            <a:ext cx="4649659" cy="2302983"/>
            <a:chOff x="807875" y="3185825"/>
            <a:chExt cx="2407675" cy="1192525"/>
          </a:xfrm>
        </p:grpSpPr>
        <p:sp>
          <p:nvSpPr>
            <p:cNvPr id="14" name="Google Shape;434;p26">
              <a:extLst>
                <a:ext uri="{FF2B5EF4-FFF2-40B4-BE49-F238E27FC236}">
                  <a16:creationId xmlns:a16="http://schemas.microsoft.com/office/drawing/2014/main" id="{F206C574-9FBB-7A36-FC39-3EAD0609BEA1}"/>
                </a:ext>
              </a:extLst>
            </p:cNvPr>
            <p:cNvSpPr/>
            <p:nvPr/>
          </p:nvSpPr>
          <p:spPr>
            <a:xfrm>
              <a:off x="807875" y="3392425"/>
              <a:ext cx="985950" cy="985925"/>
            </a:xfrm>
            <a:custGeom>
              <a:avLst/>
              <a:gdLst/>
              <a:ahLst/>
              <a:cxnLst/>
              <a:rect l="l" t="t" r="r" b="b"/>
              <a:pathLst>
                <a:path w="39438" h="39437" extrusionOk="0">
                  <a:moveTo>
                    <a:pt x="19719" y="0"/>
                  </a:moveTo>
                  <a:cubicBezTo>
                    <a:pt x="8836" y="0"/>
                    <a:pt x="0" y="8835"/>
                    <a:pt x="0" y="19718"/>
                  </a:cubicBezTo>
                  <a:cubicBezTo>
                    <a:pt x="0" y="30602"/>
                    <a:pt x="8836" y="39437"/>
                    <a:pt x="19719" y="39437"/>
                  </a:cubicBezTo>
                  <a:cubicBezTo>
                    <a:pt x="30602" y="39437"/>
                    <a:pt x="39437" y="30602"/>
                    <a:pt x="39437" y="19718"/>
                  </a:cubicBezTo>
                  <a:cubicBezTo>
                    <a:pt x="39437" y="8835"/>
                    <a:pt x="30602" y="0"/>
                    <a:pt x="19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32900" tIns="132900" rIns="132900" bIns="132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435;p26">
              <a:extLst>
                <a:ext uri="{FF2B5EF4-FFF2-40B4-BE49-F238E27FC236}">
                  <a16:creationId xmlns:a16="http://schemas.microsoft.com/office/drawing/2014/main" id="{76C40411-E2CD-87ED-B151-11F55D2DE8CC}"/>
                </a:ext>
              </a:extLst>
            </p:cNvPr>
            <p:cNvSpPr/>
            <p:nvPr/>
          </p:nvSpPr>
          <p:spPr>
            <a:xfrm>
              <a:off x="1586000" y="3355500"/>
              <a:ext cx="460250" cy="458450"/>
            </a:xfrm>
            <a:custGeom>
              <a:avLst/>
              <a:gdLst/>
              <a:ahLst/>
              <a:cxnLst/>
              <a:rect l="l" t="t" r="r" b="b"/>
              <a:pathLst>
                <a:path w="18410" h="18338" extrusionOk="0">
                  <a:moveTo>
                    <a:pt x="12646" y="1"/>
                  </a:moveTo>
                  <a:cubicBezTo>
                    <a:pt x="11897" y="4064"/>
                    <a:pt x="8376" y="6625"/>
                    <a:pt x="4673" y="6625"/>
                  </a:cubicBezTo>
                  <a:cubicBezTo>
                    <a:pt x="3080" y="6625"/>
                    <a:pt x="1455" y="6152"/>
                    <a:pt x="1" y="5121"/>
                  </a:cubicBezTo>
                  <a:lnTo>
                    <a:pt x="1" y="5121"/>
                  </a:lnTo>
                  <a:lnTo>
                    <a:pt x="8098" y="18338"/>
                  </a:lnTo>
                  <a:cubicBezTo>
                    <a:pt x="7360" y="13294"/>
                    <a:pt x="11335" y="9062"/>
                    <a:pt x="16072" y="9062"/>
                  </a:cubicBezTo>
                  <a:cubicBezTo>
                    <a:pt x="16837" y="9062"/>
                    <a:pt x="17622" y="9172"/>
                    <a:pt x="18410" y="9407"/>
                  </a:cubicBezTo>
                  <a:lnTo>
                    <a:pt x="126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32900" tIns="132900" rIns="132900" bIns="132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36;p26">
              <a:extLst>
                <a:ext uri="{FF2B5EF4-FFF2-40B4-BE49-F238E27FC236}">
                  <a16:creationId xmlns:a16="http://schemas.microsoft.com/office/drawing/2014/main" id="{92A55B20-C436-5882-0AE0-B8EF4831CBD1}"/>
                </a:ext>
              </a:extLst>
            </p:cNvPr>
            <p:cNvSpPr/>
            <p:nvPr/>
          </p:nvSpPr>
          <p:spPr>
            <a:xfrm>
              <a:off x="2474900" y="3515050"/>
              <a:ext cx="740650" cy="740675"/>
            </a:xfrm>
            <a:custGeom>
              <a:avLst/>
              <a:gdLst/>
              <a:ahLst/>
              <a:cxnLst/>
              <a:rect l="l" t="t" r="r" b="b"/>
              <a:pathLst>
                <a:path w="29626" h="29627" extrusionOk="0">
                  <a:moveTo>
                    <a:pt x="14813" y="1"/>
                  </a:moveTo>
                  <a:cubicBezTo>
                    <a:pt x="6620" y="1"/>
                    <a:pt x="0" y="6621"/>
                    <a:pt x="0" y="14813"/>
                  </a:cubicBezTo>
                  <a:cubicBezTo>
                    <a:pt x="0" y="23006"/>
                    <a:pt x="6620" y="29626"/>
                    <a:pt x="14813" y="29626"/>
                  </a:cubicBezTo>
                  <a:cubicBezTo>
                    <a:pt x="23005" y="29626"/>
                    <a:pt x="29625" y="23006"/>
                    <a:pt x="29625" y="14813"/>
                  </a:cubicBezTo>
                  <a:cubicBezTo>
                    <a:pt x="29625" y="6621"/>
                    <a:pt x="23005" y="1"/>
                    <a:pt x="148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32900" tIns="132900" rIns="132900" bIns="132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37;p26">
              <a:extLst>
                <a:ext uri="{FF2B5EF4-FFF2-40B4-BE49-F238E27FC236}">
                  <a16:creationId xmlns:a16="http://schemas.microsoft.com/office/drawing/2014/main" id="{36BAB701-FD17-A375-3A7A-C8B45C0B0FA7}"/>
                </a:ext>
              </a:extLst>
            </p:cNvPr>
            <p:cNvSpPr/>
            <p:nvPr/>
          </p:nvSpPr>
          <p:spPr>
            <a:xfrm>
              <a:off x="2170075" y="3376350"/>
              <a:ext cx="492975" cy="465000"/>
            </a:xfrm>
            <a:custGeom>
              <a:avLst/>
              <a:gdLst/>
              <a:ahLst/>
              <a:cxnLst/>
              <a:rect l="l" t="t" r="r" b="b"/>
              <a:pathLst>
                <a:path w="19719" h="18600" extrusionOk="0">
                  <a:moveTo>
                    <a:pt x="5668" y="0"/>
                  </a:moveTo>
                  <a:lnTo>
                    <a:pt x="0" y="8502"/>
                  </a:lnTo>
                  <a:cubicBezTo>
                    <a:pt x="993" y="8177"/>
                    <a:pt x="1987" y="8025"/>
                    <a:pt x="2955" y="8025"/>
                  </a:cubicBezTo>
                  <a:cubicBezTo>
                    <a:pt x="8372" y="8025"/>
                    <a:pt x="12995" y="12781"/>
                    <a:pt x="12288" y="18599"/>
                  </a:cubicBezTo>
                  <a:lnTo>
                    <a:pt x="12312" y="18599"/>
                  </a:lnTo>
                  <a:lnTo>
                    <a:pt x="19718" y="7478"/>
                  </a:lnTo>
                  <a:lnTo>
                    <a:pt x="19718" y="7478"/>
                  </a:lnTo>
                  <a:cubicBezTo>
                    <a:pt x="18225" y="8325"/>
                    <a:pt x="16638" y="8714"/>
                    <a:pt x="15087" y="8714"/>
                  </a:cubicBezTo>
                  <a:cubicBezTo>
                    <a:pt x="10406" y="8714"/>
                    <a:pt x="6061" y="5170"/>
                    <a:pt x="56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32900" tIns="132900" rIns="132900" bIns="132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38;p26">
              <a:extLst>
                <a:ext uri="{FF2B5EF4-FFF2-40B4-BE49-F238E27FC236}">
                  <a16:creationId xmlns:a16="http://schemas.microsoft.com/office/drawing/2014/main" id="{181D8189-0678-A403-AA6F-0F50452C83E1}"/>
                </a:ext>
              </a:extLst>
            </p:cNvPr>
            <p:cNvSpPr/>
            <p:nvPr/>
          </p:nvSpPr>
          <p:spPr>
            <a:xfrm>
              <a:off x="1898575" y="3185825"/>
              <a:ext cx="413800" cy="413800"/>
            </a:xfrm>
            <a:custGeom>
              <a:avLst/>
              <a:gdLst/>
              <a:ahLst/>
              <a:cxnLst/>
              <a:rect l="l" t="t" r="r" b="b"/>
              <a:pathLst>
                <a:path w="16552" h="16552" extrusionOk="0">
                  <a:moveTo>
                    <a:pt x="8264" y="1"/>
                  </a:moveTo>
                  <a:cubicBezTo>
                    <a:pt x="3716" y="1"/>
                    <a:pt x="1" y="3716"/>
                    <a:pt x="1" y="8264"/>
                  </a:cubicBezTo>
                  <a:cubicBezTo>
                    <a:pt x="1" y="12837"/>
                    <a:pt x="3716" y="16552"/>
                    <a:pt x="8264" y="16552"/>
                  </a:cubicBezTo>
                  <a:cubicBezTo>
                    <a:pt x="12837" y="16552"/>
                    <a:pt x="16552" y="12837"/>
                    <a:pt x="16552" y="8264"/>
                  </a:cubicBezTo>
                  <a:cubicBezTo>
                    <a:pt x="16552" y="3716"/>
                    <a:pt x="12837" y="1"/>
                    <a:pt x="8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32900" tIns="132900" rIns="132900" bIns="132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33C91A64-7757-FE12-63D7-5AFCB4D87E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31171" y="1442354"/>
            <a:ext cx="2051904" cy="2051904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IN" dirty="0"/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549F8E98-94B2-9B40-7576-7B29CC7A863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56542" y="1442354"/>
            <a:ext cx="2051904" cy="2051904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IN" dirty="0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751D4DA6-2BDC-D2D9-2D82-ADD96AD81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707" y="1403990"/>
            <a:ext cx="4701540" cy="6522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aster title style</a:t>
            </a:r>
            <a:endParaRPr lang="en-IN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F8D6C38B-A2FD-AAB9-D5A7-D684EADA5B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09572" y="5053900"/>
            <a:ext cx="2477278" cy="648174"/>
          </a:xfrm>
        </p:spPr>
        <p:txBody>
          <a:bodyPr lIns="0" rIns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3" name="Text Placeholder 15" descr="Subtitle">
            <a:extLst>
              <a:ext uri="{FF2B5EF4-FFF2-40B4-BE49-F238E27FC236}">
                <a16:creationId xmlns:a16="http://schemas.microsoft.com/office/drawing/2014/main" id="{F090F229-C22A-8C46-6949-9F726FF503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9572" y="4337562"/>
            <a:ext cx="2477278" cy="559377"/>
          </a:xfrm>
        </p:spPr>
        <p:txBody>
          <a:bodyPr lIns="0" rIns="0">
            <a:noAutofit/>
          </a:bodyPr>
          <a:lstStyle>
            <a:lvl1pPr algn="ctr">
              <a:defRPr sz="2000" b="1"/>
            </a:lvl1pPr>
            <a:lvl2pPr algn="ctr">
              <a:defRPr sz="2000" b="1"/>
            </a:lvl2pPr>
            <a:lvl3pPr algn="ctr">
              <a:defRPr sz="2000" b="1"/>
            </a:lvl3pPr>
            <a:lvl4pPr algn="ctr">
              <a:defRPr sz="2000" b="1"/>
            </a:lvl4pPr>
            <a:lvl5pPr algn="ctr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60CC5FA0-D259-BE2D-CD5B-FCD7FD14FB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34166" y="5047015"/>
            <a:ext cx="2477278" cy="648174"/>
          </a:xfrm>
        </p:spPr>
        <p:txBody>
          <a:bodyPr lIns="0" rIns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5" name="Text Placeholder 15" descr="Subtitle">
            <a:extLst>
              <a:ext uri="{FF2B5EF4-FFF2-40B4-BE49-F238E27FC236}">
                <a16:creationId xmlns:a16="http://schemas.microsoft.com/office/drawing/2014/main" id="{8BC1BB44-B73B-CF4A-D9E3-7C5D1210B3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34166" y="4330677"/>
            <a:ext cx="2477278" cy="559377"/>
          </a:xfrm>
        </p:spPr>
        <p:txBody>
          <a:bodyPr lIns="0" rIns="0">
            <a:noAutofit/>
          </a:bodyPr>
          <a:lstStyle>
            <a:lvl1pPr algn="ctr">
              <a:defRPr sz="2000" b="1"/>
            </a:lvl1pPr>
            <a:lvl2pPr algn="ctr">
              <a:defRPr sz="2000" b="1"/>
            </a:lvl2pPr>
            <a:lvl3pPr algn="ctr">
              <a:defRPr sz="2000" b="1"/>
            </a:lvl3pPr>
            <a:lvl4pPr algn="ctr">
              <a:defRPr sz="2000" b="1"/>
            </a:lvl4pPr>
            <a:lvl5pPr algn="ctr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05107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Members slide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70154CA-D9CB-A0E0-C7BC-3ED04713B8B6}"/>
              </a:ext>
            </a:extLst>
          </p:cNvPr>
          <p:cNvGrpSpPr/>
          <p:nvPr userDrawn="1"/>
        </p:nvGrpSpPr>
        <p:grpSpPr>
          <a:xfrm>
            <a:off x="1075737" y="1635253"/>
            <a:ext cx="2315167" cy="2723176"/>
            <a:chOff x="814753" y="1212373"/>
            <a:chExt cx="1723640" cy="2027403"/>
          </a:xfrm>
        </p:grpSpPr>
        <p:sp>
          <p:nvSpPr>
            <p:cNvPr id="4" name="Google Shape;452;p27">
              <a:extLst>
                <a:ext uri="{FF2B5EF4-FFF2-40B4-BE49-F238E27FC236}">
                  <a16:creationId xmlns:a16="http://schemas.microsoft.com/office/drawing/2014/main" id="{9CEC6D61-3383-0E17-A697-86ADD10C59A3}"/>
                </a:ext>
              </a:extLst>
            </p:cNvPr>
            <p:cNvSpPr/>
            <p:nvPr/>
          </p:nvSpPr>
          <p:spPr>
            <a:xfrm rot="-10018055">
              <a:off x="853480" y="1554639"/>
              <a:ext cx="1684913" cy="1685137"/>
            </a:xfrm>
            <a:custGeom>
              <a:avLst/>
              <a:gdLst/>
              <a:ahLst/>
              <a:cxnLst/>
              <a:rect l="l" t="t" r="r" b="b"/>
              <a:pathLst>
                <a:path w="31388" h="31389" extrusionOk="0">
                  <a:moveTo>
                    <a:pt x="15694" y="1"/>
                  </a:moveTo>
                  <a:cubicBezTo>
                    <a:pt x="7026" y="1"/>
                    <a:pt x="0" y="7026"/>
                    <a:pt x="0" y="15694"/>
                  </a:cubicBezTo>
                  <a:cubicBezTo>
                    <a:pt x="0" y="24363"/>
                    <a:pt x="7026" y="31388"/>
                    <a:pt x="15694" y="31388"/>
                  </a:cubicBezTo>
                  <a:cubicBezTo>
                    <a:pt x="24363" y="31388"/>
                    <a:pt x="31388" y="24363"/>
                    <a:pt x="31388" y="15694"/>
                  </a:cubicBezTo>
                  <a:cubicBezTo>
                    <a:pt x="31388" y="7026"/>
                    <a:pt x="24363" y="1"/>
                    <a:pt x="156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96300" tIns="196300" rIns="196300" bIns="196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453;p27">
              <a:extLst>
                <a:ext uri="{FF2B5EF4-FFF2-40B4-BE49-F238E27FC236}">
                  <a16:creationId xmlns:a16="http://schemas.microsoft.com/office/drawing/2014/main" id="{15F5CCB9-3B68-DC1D-A0C3-D4F042663B2B}"/>
                </a:ext>
              </a:extLst>
            </p:cNvPr>
            <p:cNvSpPr/>
            <p:nvPr/>
          </p:nvSpPr>
          <p:spPr>
            <a:xfrm rot="-10018055">
              <a:off x="918850" y="1403549"/>
              <a:ext cx="456442" cy="453912"/>
            </a:xfrm>
            <a:custGeom>
              <a:avLst/>
              <a:gdLst/>
              <a:ahLst/>
              <a:cxnLst/>
              <a:rect l="l" t="t" r="r" b="b"/>
              <a:pathLst>
                <a:path w="8503" h="8455" extrusionOk="0">
                  <a:moveTo>
                    <a:pt x="4930" y="1"/>
                  </a:moveTo>
                  <a:lnTo>
                    <a:pt x="4930" y="1"/>
                  </a:lnTo>
                  <a:cubicBezTo>
                    <a:pt x="4920" y="20"/>
                    <a:pt x="4910" y="39"/>
                    <a:pt x="4901" y="58"/>
                  </a:cubicBezTo>
                  <a:lnTo>
                    <a:pt x="4901" y="58"/>
                  </a:lnTo>
                  <a:lnTo>
                    <a:pt x="4930" y="25"/>
                  </a:lnTo>
                  <a:lnTo>
                    <a:pt x="4930" y="1"/>
                  </a:lnTo>
                  <a:close/>
                  <a:moveTo>
                    <a:pt x="4901" y="58"/>
                  </a:moveTo>
                  <a:lnTo>
                    <a:pt x="1" y="5550"/>
                  </a:lnTo>
                  <a:cubicBezTo>
                    <a:pt x="673" y="5082"/>
                    <a:pt x="1413" y="4869"/>
                    <a:pt x="2135" y="4869"/>
                  </a:cubicBezTo>
                  <a:cubicBezTo>
                    <a:pt x="4020" y="4869"/>
                    <a:pt x="5779" y="6319"/>
                    <a:pt x="5883" y="8455"/>
                  </a:cubicBezTo>
                  <a:lnTo>
                    <a:pt x="8502" y="5526"/>
                  </a:lnTo>
                  <a:lnTo>
                    <a:pt x="8502" y="5526"/>
                  </a:lnTo>
                  <a:cubicBezTo>
                    <a:pt x="8406" y="5533"/>
                    <a:pt x="8310" y="5536"/>
                    <a:pt x="8215" y="5536"/>
                  </a:cubicBezTo>
                  <a:cubicBezTo>
                    <a:pt x="5443" y="5536"/>
                    <a:pt x="3621" y="2579"/>
                    <a:pt x="4901" y="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96300" tIns="196300" rIns="196300" bIns="196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54;p27">
              <a:extLst>
                <a:ext uri="{FF2B5EF4-FFF2-40B4-BE49-F238E27FC236}">
                  <a16:creationId xmlns:a16="http://schemas.microsoft.com/office/drawing/2014/main" id="{5BFF1F40-002F-0E5C-239C-0D36A84D7DC8}"/>
                </a:ext>
              </a:extLst>
            </p:cNvPr>
            <p:cNvSpPr/>
            <p:nvPr/>
          </p:nvSpPr>
          <p:spPr>
            <a:xfrm rot="-10018055">
              <a:off x="814753" y="1212373"/>
              <a:ext cx="300502" cy="300532"/>
            </a:xfrm>
            <a:custGeom>
              <a:avLst/>
              <a:gdLst/>
              <a:ahLst/>
              <a:cxnLst/>
              <a:rect l="l" t="t" r="r" b="b"/>
              <a:pathLst>
                <a:path w="5598" h="5598" extrusionOk="0">
                  <a:moveTo>
                    <a:pt x="2811" y="1"/>
                  </a:moveTo>
                  <a:cubicBezTo>
                    <a:pt x="1263" y="1"/>
                    <a:pt x="1" y="1263"/>
                    <a:pt x="1" y="2787"/>
                  </a:cubicBezTo>
                  <a:cubicBezTo>
                    <a:pt x="1" y="4335"/>
                    <a:pt x="1263" y="5597"/>
                    <a:pt x="2811" y="5597"/>
                  </a:cubicBezTo>
                  <a:cubicBezTo>
                    <a:pt x="4359" y="5597"/>
                    <a:pt x="5597" y="4335"/>
                    <a:pt x="5597" y="2787"/>
                  </a:cubicBezTo>
                  <a:cubicBezTo>
                    <a:pt x="5597" y="1263"/>
                    <a:pt x="4359" y="1"/>
                    <a:pt x="2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96300" tIns="196300" rIns="196300" bIns="196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46EB5FA-6C17-A0BB-508C-65B4F248A631}"/>
              </a:ext>
            </a:extLst>
          </p:cNvPr>
          <p:cNvGrpSpPr/>
          <p:nvPr userDrawn="1"/>
        </p:nvGrpSpPr>
        <p:grpSpPr>
          <a:xfrm>
            <a:off x="8350333" y="1792929"/>
            <a:ext cx="2773237" cy="2565500"/>
            <a:chOff x="6229527" y="1344347"/>
            <a:chExt cx="2064673" cy="1910013"/>
          </a:xfrm>
        </p:grpSpPr>
        <p:sp>
          <p:nvSpPr>
            <p:cNvPr id="8" name="Google Shape;455;p27">
              <a:extLst>
                <a:ext uri="{FF2B5EF4-FFF2-40B4-BE49-F238E27FC236}">
                  <a16:creationId xmlns:a16="http://schemas.microsoft.com/office/drawing/2014/main" id="{980BCAE4-99F7-236C-A22A-22E17ACD4E47}"/>
                </a:ext>
              </a:extLst>
            </p:cNvPr>
            <p:cNvSpPr/>
            <p:nvPr/>
          </p:nvSpPr>
          <p:spPr>
            <a:xfrm rot="10800000">
              <a:off x="6609214" y="1569242"/>
              <a:ext cx="1684986" cy="1685118"/>
            </a:xfrm>
            <a:custGeom>
              <a:avLst/>
              <a:gdLst/>
              <a:ahLst/>
              <a:cxnLst/>
              <a:rect l="l" t="t" r="r" b="b"/>
              <a:pathLst>
                <a:path w="31388" h="31389" extrusionOk="0">
                  <a:moveTo>
                    <a:pt x="15694" y="1"/>
                  </a:moveTo>
                  <a:cubicBezTo>
                    <a:pt x="7026" y="1"/>
                    <a:pt x="1" y="7026"/>
                    <a:pt x="1" y="15694"/>
                  </a:cubicBezTo>
                  <a:cubicBezTo>
                    <a:pt x="1" y="24363"/>
                    <a:pt x="7026" y="31388"/>
                    <a:pt x="15694" y="31388"/>
                  </a:cubicBezTo>
                  <a:cubicBezTo>
                    <a:pt x="24363" y="31388"/>
                    <a:pt x="31388" y="24363"/>
                    <a:pt x="31388" y="15694"/>
                  </a:cubicBezTo>
                  <a:cubicBezTo>
                    <a:pt x="31388" y="7026"/>
                    <a:pt x="24363" y="1"/>
                    <a:pt x="156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96300" tIns="196300" rIns="196300" bIns="196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456;p27">
              <a:extLst>
                <a:ext uri="{FF2B5EF4-FFF2-40B4-BE49-F238E27FC236}">
                  <a16:creationId xmlns:a16="http://schemas.microsoft.com/office/drawing/2014/main" id="{AE347C57-DED6-8D4D-F7EC-656DA88F2628}"/>
                </a:ext>
              </a:extLst>
            </p:cNvPr>
            <p:cNvSpPr/>
            <p:nvPr/>
          </p:nvSpPr>
          <p:spPr>
            <a:xfrm rot="10800000">
              <a:off x="6499227" y="1722739"/>
              <a:ext cx="361874" cy="378479"/>
            </a:xfrm>
            <a:custGeom>
              <a:avLst/>
              <a:gdLst/>
              <a:ahLst/>
              <a:cxnLst/>
              <a:rect l="l" t="t" r="r" b="b"/>
              <a:pathLst>
                <a:path w="6741" h="7050" extrusionOk="0">
                  <a:moveTo>
                    <a:pt x="3597" y="0"/>
                  </a:moveTo>
                  <a:lnTo>
                    <a:pt x="1" y="5430"/>
                  </a:lnTo>
                  <a:cubicBezTo>
                    <a:pt x="507" y="4932"/>
                    <a:pt x="1128" y="4707"/>
                    <a:pt x="1737" y="4707"/>
                  </a:cubicBezTo>
                  <a:cubicBezTo>
                    <a:pt x="2962" y="4707"/>
                    <a:pt x="4136" y="5618"/>
                    <a:pt x="4216" y="7049"/>
                  </a:cubicBezTo>
                  <a:lnTo>
                    <a:pt x="6740" y="3239"/>
                  </a:lnTo>
                  <a:lnTo>
                    <a:pt x="6740" y="3239"/>
                  </a:lnTo>
                  <a:cubicBezTo>
                    <a:pt x="6454" y="3341"/>
                    <a:pt x="6170" y="3388"/>
                    <a:pt x="5894" y="3388"/>
                  </a:cubicBezTo>
                  <a:cubicBezTo>
                    <a:pt x="4244" y="3388"/>
                    <a:pt x="2923" y="1694"/>
                    <a:pt x="3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96300" tIns="196300" rIns="196300" bIns="196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57;p27">
              <a:extLst>
                <a:ext uri="{FF2B5EF4-FFF2-40B4-BE49-F238E27FC236}">
                  <a16:creationId xmlns:a16="http://schemas.microsoft.com/office/drawing/2014/main" id="{23180328-4A44-12B6-9D5F-66F8E395E3EF}"/>
                </a:ext>
              </a:extLst>
            </p:cNvPr>
            <p:cNvSpPr/>
            <p:nvPr/>
          </p:nvSpPr>
          <p:spPr>
            <a:xfrm rot="10800000">
              <a:off x="6229527" y="1532274"/>
              <a:ext cx="405303" cy="406610"/>
            </a:xfrm>
            <a:custGeom>
              <a:avLst/>
              <a:gdLst/>
              <a:ahLst/>
              <a:cxnLst/>
              <a:rect l="l" t="t" r="r" b="b"/>
              <a:pathLst>
                <a:path w="7550" h="7574" extrusionOk="0">
                  <a:moveTo>
                    <a:pt x="3787" y="1"/>
                  </a:moveTo>
                  <a:cubicBezTo>
                    <a:pt x="1692" y="1"/>
                    <a:pt x="1" y="1692"/>
                    <a:pt x="1" y="3787"/>
                  </a:cubicBezTo>
                  <a:cubicBezTo>
                    <a:pt x="1" y="5859"/>
                    <a:pt x="1692" y="7574"/>
                    <a:pt x="3787" y="7574"/>
                  </a:cubicBezTo>
                  <a:cubicBezTo>
                    <a:pt x="5859" y="7574"/>
                    <a:pt x="7550" y="5859"/>
                    <a:pt x="7550" y="3787"/>
                  </a:cubicBezTo>
                  <a:cubicBezTo>
                    <a:pt x="7550" y="1692"/>
                    <a:pt x="5859" y="1"/>
                    <a:pt x="3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96300" tIns="196300" rIns="196300" bIns="196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58;p27">
              <a:extLst>
                <a:ext uri="{FF2B5EF4-FFF2-40B4-BE49-F238E27FC236}">
                  <a16:creationId xmlns:a16="http://schemas.microsoft.com/office/drawing/2014/main" id="{5A2E06BE-B7B5-1D54-1DC8-2F4EE5327C71}"/>
                </a:ext>
              </a:extLst>
            </p:cNvPr>
            <p:cNvSpPr/>
            <p:nvPr/>
          </p:nvSpPr>
          <p:spPr>
            <a:xfrm rot="10800000">
              <a:off x="6492839" y="1438933"/>
              <a:ext cx="191861" cy="195682"/>
            </a:xfrm>
            <a:custGeom>
              <a:avLst/>
              <a:gdLst/>
              <a:ahLst/>
              <a:cxnLst/>
              <a:rect l="l" t="t" r="r" b="b"/>
              <a:pathLst>
                <a:path w="3574" h="3645" extrusionOk="0">
                  <a:moveTo>
                    <a:pt x="1430" y="1"/>
                  </a:moveTo>
                  <a:lnTo>
                    <a:pt x="1430" y="1"/>
                  </a:lnTo>
                  <a:cubicBezTo>
                    <a:pt x="2073" y="1096"/>
                    <a:pt x="1287" y="2477"/>
                    <a:pt x="1" y="2477"/>
                  </a:cubicBezTo>
                  <a:lnTo>
                    <a:pt x="1454" y="3644"/>
                  </a:lnTo>
                  <a:cubicBezTo>
                    <a:pt x="1228" y="2579"/>
                    <a:pt x="2060" y="1637"/>
                    <a:pt x="3070" y="1637"/>
                  </a:cubicBezTo>
                  <a:cubicBezTo>
                    <a:pt x="3234" y="1637"/>
                    <a:pt x="3403" y="1662"/>
                    <a:pt x="3573" y="1715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96300" tIns="196300" rIns="196300" bIns="196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59;p27">
              <a:extLst>
                <a:ext uri="{FF2B5EF4-FFF2-40B4-BE49-F238E27FC236}">
                  <a16:creationId xmlns:a16="http://schemas.microsoft.com/office/drawing/2014/main" id="{E0954F96-F08D-0712-E649-90657EAD0A89}"/>
                </a:ext>
              </a:extLst>
            </p:cNvPr>
            <p:cNvSpPr/>
            <p:nvPr/>
          </p:nvSpPr>
          <p:spPr>
            <a:xfrm rot="10800000">
              <a:off x="6604069" y="1344347"/>
              <a:ext cx="158578" cy="157297"/>
            </a:xfrm>
            <a:custGeom>
              <a:avLst/>
              <a:gdLst/>
              <a:ahLst/>
              <a:cxnLst/>
              <a:rect l="l" t="t" r="r" b="b"/>
              <a:pathLst>
                <a:path w="2954" h="2930" extrusionOk="0">
                  <a:moveTo>
                    <a:pt x="1477" y="0"/>
                  </a:moveTo>
                  <a:cubicBezTo>
                    <a:pt x="667" y="0"/>
                    <a:pt x="0" y="643"/>
                    <a:pt x="0" y="1477"/>
                  </a:cubicBezTo>
                  <a:cubicBezTo>
                    <a:pt x="0" y="2286"/>
                    <a:pt x="667" y="2929"/>
                    <a:pt x="1477" y="2929"/>
                  </a:cubicBezTo>
                  <a:cubicBezTo>
                    <a:pt x="2286" y="2929"/>
                    <a:pt x="2953" y="2286"/>
                    <a:pt x="2953" y="1477"/>
                  </a:cubicBezTo>
                  <a:cubicBezTo>
                    <a:pt x="2953" y="643"/>
                    <a:pt x="2286" y="0"/>
                    <a:pt x="1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96300" tIns="196300" rIns="196300" bIns="196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A0ACBC-28B5-ABD2-2A33-E938910A2C59}"/>
              </a:ext>
            </a:extLst>
          </p:cNvPr>
          <p:cNvGrpSpPr/>
          <p:nvPr userDrawn="1"/>
        </p:nvGrpSpPr>
        <p:grpSpPr>
          <a:xfrm>
            <a:off x="4997842" y="1902702"/>
            <a:ext cx="2361154" cy="2455727"/>
            <a:chOff x="3722524" y="1424710"/>
            <a:chExt cx="1757878" cy="1828288"/>
          </a:xfrm>
        </p:grpSpPr>
        <p:sp>
          <p:nvSpPr>
            <p:cNvPr id="14" name="Google Shape;460;p27">
              <a:extLst>
                <a:ext uri="{FF2B5EF4-FFF2-40B4-BE49-F238E27FC236}">
                  <a16:creationId xmlns:a16="http://schemas.microsoft.com/office/drawing/2014/main" id="{5BE3E056-866F-E0A8-5FCF-6B9806B9271B}"/>
                </a:ext>
              </a:extLst>
            </p:cNvPr>
            <p:cNvSpPr/>
            <p:nvPr/>
          </p:nvSpPr>
          <p:spPr>
            <a:xfrm>
              <a:off x="3722524" y="1567880"/>
              <a:ext cx="1685040" cy="1685118"/>
            </a:xfrm>
            <a:custGeom>
              <a:avLst/>
              <a:gdLst/>
              <a:ahLst/>
              <a:cxnLst/>
              <a:rect l="l" t="t" r="r" b="b"/>
              <a:pathLst>
                <a:path w="31389" h="31389" extrusionOk="0">
                  <a:moveTo>
                    <a:pt x="15695" y="1"/>
                  </a:moveTo>
                  <a:cubicBezTo>
                    <a:pt x="7026" y="1"/>
                    <a:pt x="1" y="7026"/>
                    <a:pt x="1" y="15694"/>
                  </a:cubicBezTo>
                  <a:cubicBezTo>
                    <a:pt x="1" y="24363"/>
                    <a:pt x="7026" y="31388"/>
                    <a:pt x="15695" y="31388"/>
                  </a:cubicBezTo>
                  <a:cubicBezTo>
                    <a:pt x="24363" y="31388"/>
                    <a:pt x="31388" y="24363"/>
                    <a:pt x="31388" y="15694"/>
                  </a:cubicBezTo>
                  <a:cubicBezTo>
                    <a:pt x="31388" y="7026"/>
                    <a:pt x="24363" y="1"/>
                    <a:pt x="15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96300" tIns="196300" rIns="196300" bIns="196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61;p27">
              <a:extLst>
                <a:ext uri="{FF2B5EF4-FFF2-40B4-BE49-F238E27FC236}">
                  <a16:creationId xmlns:a16="http://schemas.microsoft.com/office/drawing/2014/main" id="{037FD663-DCAD-991D-3909-144843EF2E38}"/>
                </a:ext>
              </a:extLst>
            </p:cNvPr>
            <p:cNvSpPr/>
            <p:nvPr/>
          </p:nvSpPr>
          <p:spPr>
            <a:xfrm>
              <a:off x="4952383" y="1509098"/>
              <a:ext cx="452597" cy="453907"/>
            </a:xfrm>
            <a:custGeom>
              <a:avLst/>
              <a:gdLst/>
              <a:ahLst/>
              <a:cxnLst/>
              <a:rect l="l" t="t" r="r" b="b"/>
              <a:pathLst>
                <a:path w="8431" h="8455" extrusionOk="0">
                  <a:moveTo>
                    <a:pt x="5978" y="0"/>
                  </a:moveTo>
                  <a:cubicBezTo>
                    <a:pt x="5568" y="2015"/>
                    <a:pt x="3796" y="3322"/>
                    <a:pt x="1902" y="3322"/>
                  </a:cubicBezTo>
                  <a:cubicBezTo>
                    <a:pt x="1266" y="3322"/>
                    <a:pt x="617" y="3175"/>
                    <a:pt x="0" y="2858"/>
                  </a:cubicBezTo>
                  <a:lnTo>
                    <a:pt x="0" y="2858"/>
                  </a:lnTo>
                  <a:lnTo>
                    <a:pt x="6073" y="8454"/>
                  </a:lnTo>
                  <a:cubicBezTo>
                    <a:pt x="4620" y="6097"/>
                    <a:pt x="5787" y="3025"/>
                    <a:pt x="8431" y="2239"/>
                  </a:cubicBezTo>
                  <a:lnTo>
                    <a:pt x="59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96300" tIns="196300" rIns="196300" bIns="196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62;p27">
              <a:extLst>
                <a:ext uri="{FF2B5EF4-FFF2-40B4-BE49-F238E27FC236}">
                  <a16:creationId xmlns:a16="http://schemas.microsoft.com/office/drawing/2014/main" id="{664A0C6E-1967-77B0-90AD-D1997A18B3D6}"/>
                </a:ext>
              </a:extLst>
            </p:cNvPr>
            <p:cNvSpPr/>
            <p:nvPr/>
          </p:nvSpPr>
          <p:spPr>
            <a:xfrm>
              <a:off x="5271953" y="1424710"/>
              <a:ext cx="208449" cy="209747"/>
            </a:xfrm>
            <a:custGeom>
              <a:avLst/>
              <a:gdLst/>
              <a:ahLst/>
              <a:cxnLst/>
              <a:rect l="l" t="t" r="r" b="b"/>
              <a:pathLst>
                <a:path w="3883" h="3907" extrusionOk="0">
                  <a:moveTo>
                    <a:pt x="1930" y="1"/>
                  </a:moveTo>
                  <a:cubicBezTo>
                    <a:pt x="858" y="1"/>
                    <a:pt x="1" y="882"/>
                    <a:pt x="1" y="1953"/>
                  </a:cubicBezTo>
                  <a:cubicBezTo>
                    <a:pt x="1" y="3025"/>
                    <a:pt x="858" y="3906"/>
                    <a:pt x="1930" y="3906"/>
                  </a:cubicBezTo>
                  <a:cubicBezTo>
                    <a:pt x="3025" y="3906"/>
                    <a:pt x="3883" y="3025"/>
                    <a:pt x="3883" y="1953"/>
                  </a:cubicBezTo>
                  <a:cubicBezTo>
                    <a:pt x="3883" y="882"/>
                    <a:pt x="3025" y="1"/>
                    <a:pt x="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96300" tIns="196300" rIns="196300" bIns="1963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12BB846A-E7AF-C922-013C-0FD3BC2B8F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30351" y="2200752"/>
            <a:ext cx="2051904" cy="2051904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IN" dirty="0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87313C5C-8D0D-D6BC-7DE1-9B3C8443F6B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02098" y="2200752"/>
            <a:ext cx="2051904" cy="2051904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IN" dirty="0"/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D7B85C74-E206-9FD6-BA87-6468D2E92EA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73845" y="2200752"/>
            <a:ext cx="2051904" cy="2051904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IN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9EAE423-AF1F-36D3-6471-CC335A9B6A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17664" y="5300790"/>
            <a:ext cx="2477278" cy="648174"/>
          </a:xfrm>
        </p:spPr>
        <p:txBody>
          <a:bodyPr lIns="0" rIns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1" name="Text Placeholder 15" descr="Subtitle">
            <a:extLst>
              <a:ext uri="{FF2B5EF4-FFF2-40B4-BE49-F238E27FC236}">
                <a16:creationId xmlns:a16="http://schemas.microsoft.com/office/drawing/2014/main" id="{3152365D-FB0A-A90B-63C8-BF1A7A364F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7664" y="4584452"/>
            <a:ext cx="2477278" cy="559377"/>
          </a:xfrm>
        </p:spPr>
        <p:txBody>
          <a:bodyPr lIns="0" rIns="0">
            <a:noAutofit/>
          </a:bodyPr>
          <a:lstStyle>
            <a:lvl1pPr algn="ctr">
              <a:defRPr sz="2000" b="1"/>
            </a:lvl1pPr>
            <a:lvl2pPr algn="ctr">
              <a:defRPr sz="2000" b="1"/>
            </a:lvl2pPr>
            <a:lvl3pPr algn="ctr">
              <a:defRPr sz="2000" b="1"/>
            </a:lvl3pPr>
            <a:lvl4pPr algn="ctr">
              <a:defRPr sz="2000" b="1"/>
            </a:lvl4pPr>
            <a:lvl5pPr algn="ctr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E8116B6B-8492-5B12-114E-55808CC53B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89411" y="5300790"/>
            <a:ext cx="2477278" cy="648174"/>
          </a:xfrm>
        </p:spPr>
        <p:txBody>
          <a:bodyPr lIns="0" rIns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3" name="Text Placeholder 15" descr="Subtitle">
            <a:extLst>
              <a:ext uri="{FF2B5EF4-FFF2-40B4-BE49-F238E27FC236}">
                <a16:creationId xmlns:a16="http://schemas.microsoft.com/office/drawing/2014/main" id="{CCDBA345-E5C2-0596-7F84-D700776FF1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89411" y="4584452"/>
            <a:ext cx="2477278" cy="559377"/>
          </a:xfrm>
        </p:spPr>
        <p:txBody>
          <a:bodyPr lIns="0" rIns="0">
            <a:noAutofit/>
          </a:bodyPr>
          <a:lstStyle>
            <a:lvl1pPr algn="ctr">
              <a:defRPr sz="2000" b="1"/>
            </a:lvl1pPr>
            <a:lvl2pPr algn="ctr">
              <a:defRPr sz="2000" b="1"/>
            </a:lvl2pPr>
            <a:lvl3pPr algn="ctr">
              <a:defRPr sz="2000" b="1"/>
            </a:lvl3pPr>
            <a:lvl4pPr algn="ctr">
              <a:defRPr sz="2000" b="1"/>
            </a:lvl4pPr>
            <a:lvl5pPr algn="ctr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08F1FBE5-D7DC-5DB1-F935-F43955B69D9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61158" y="5300790"/>
            <a:ext cx="2477278" cy="648174"/>
          </a:xfrm>
        </p:spPr>
        <p:txBody>
          <a:bodyPr lIns="0" rIns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5" name="Text Placeholder 15" descr="Subtitle">
            <a:extLst>
              <a:ext uri="{FF2B5EF4-FFF2-40B4-BE49-F238E27FC236}">
                <a16:creationId xmlns:a16="http://schemas.microsoft.com/office/drawing/2014/main" id="{7666705F-369F-EF65-A4D2-5A312ADFD9E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61158" y="4584452"/>
            <a:ext cx="2477278" cy="559377"/>
          </a:xfrm>
        </p:spPr>
        <p:txBody>
          <a:bodyPr lIns="0" rIns="0">
            <a:noAutofit/>
          </a:bodyPr>
          <a:lstStyle>
            <a:lvl1pPr algn="ctr">
              <a:defRPr sz="2000" b="1"/>
            </a:lvl1pPr>
            <a:lvl2pPr algn="ctr">
              <a:defRPr sz="2000" b="1"/>
            </a:lvl2pPr>
            <a:lvl3pPr algn="ctr">
              <a:defRPr sz="2000" b="1"/>
            </a:lvl3pPr>
            <a:lvl4pPr algn="ctr">
              <a:defRPr sz="2000" b="1"/>
            </a:lvl4pPr>
            <a:lvl5pPr algn="ctr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6" name="Title Placeholder 1">
            <a:extLst>
              <a:ext uri="{FF2B5EF4-FFF2-40B4-BE49-F238E27FC236}">
                <a16:creationId xmlns:a16="http://schemas.microsoft.com/office/drawing/2014/main" id="{1BEE578D-EDF3-32DE-A39A-92E9E3B08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034" y="530818"/>
            <a:ext cx="9437934" cy="6522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07857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Members  slid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5;p28">
            <a:extLst>
              <a:ext uri="{FF2B5EF4-FFF2-40B4-BE49-F238E27FC236}">
                <a16:creationId xmlns:a16="http://schemas.microsoft.com/office/drawing/2014/main" id="{F205693A-0CB0-D6A8-C5BE-78E04B1FB8EC}"/>
              </a:ext>
            </a:extLst>
          </p:cNvPr>
          <p:cNvSpPr/>
          <p:nvPr userDrawn="1"/>
        </p:nvSpPr>
        <p:spPr>
          <a:xfrm>
            <a:off x="808875" y="1342367"/>
            <a:ext cx="3479345" cy="5014706"/>
          </a:xfrm>
          <a:prstGeom prst="roundRect">
            <a:avLst>
              <a:gd name="adj" fmla="val 553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4" name="Google Shape;475;p28">
            <a:extLst>
              <a:ext uri="{FF2B5EF4-FFF2-40B4-BE49-F238E27FC236}">
                <a16:creationId xmlns:a16="http://schemas.microsoft.com/office/drawing/2014/main" id="{F191418E-6490-7EAE-3E49-221D41772C04}"/>
              </a:ext>
            </a:extLst>
          </p:cNvPr>
          <p:cNvSpPr/>
          <p:nvPr userDrawn="1"/>
        </p:nvSpPr>
        <p:spPr>
          <a:xfrm>
            <a:off x="4363945" y="1342367"/>
            <a:ext cx="3479345" cy="5014706"/>
          </a:xfrm>
          <a:prstGeom prst="roundRect">
            <a:avLst>
              <a:gd name="adj" fmla="val 553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5" name="Google Shape;475;p28">
            <a:extLst>
              <a:ext uri="{FF2B5EF4-FFF2-40B4-BE49-F238E27FC236}">
                <a16:creationId xmlns:a16="http://schemas.microsoft.com/office/drawing/2014/main" id="{F740B932-C58F-1CAD-9CAD-5E3541415117}"/>
              </a:ext>
            </a:extLst>
          </p:cNvPr>
          <p:cNvSpPr/>
          <p:nvPr userDrawn="1"/>
        </p:nvSpPr>
        <p:spPr>
          <a:xfrm>
            <a:off x="7919015" y="1342367"/>
            <a:ext cx="3479345" cy="5014706"/>
          </a:xfrm>
          <a:prstGeom prst="roundRect">
            <a:avLst>
              <a:gd name="adj" fmla="val 553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D2AF956-58D3-4F93-26D0-6DDD8B65494D}"/>
              </a:ext>
            </a:extLst>
          </p:cNvPr>
          <p:cNvGrpSpPr/>
          <p:nvPr userDrawn="1"/>
        </p:nvGrpSpPr>
        <p:grpSpPr>
          <a:xfrm>
            <a:off x="1285825" y="1623063"/>
            <a:ext cx="9581872" cy="2484083"/>
            <a:chOff x="961212" y="1202650"/>
            <a:chExt cx="7173053" cy="1859601"/>
          </a:xfrm>
        </p:grpSpPr>
        <p:sp>
          <p:nvSpPr>
            <p:cNvPr id="7" name="Google Shape;477;p28">
              <a:extLst>
                <a:ext uri="{FF2B5EF4-FFF2-40B4-BE49-F238E27FC236}">
                  <a16:creationId xmlns:a16="http://schemas.microsoft.com/office/drawing/2014/main" id="{A91969EF-83FD-5CB9-2C09-F648B28E88AA}"/>
                </a:ext>
              </a:extLst>
            </p:cNvPr>
            <p:cNvSpPr/>
            <p:nvPr/>
          </p:nvSpPr>
          <p:spPr>
            <a:xfrm>
              <a:off x="2694836" y="1668633"/>
              <a:ext cx="1095374" cy="929077"/>
            </a:xfrm>
            <a:custGeom>
              <a:avLst/>
              <a:gdLst/>
              <a:ahLst/>
              <a:cxnLst/>
              <a:rect l="l" t="t" r="r" b="b"/>
              <a:pathLst>
                <a:path w="17409" h="14766" extrusionOk="0">
                  <a:moveTo>
                    <a:pt x="1" y="1"/>
                  </a:moveTo>
                  <a:lnTo>
                    <a:pt x="1" y="14766"/>
                  </a:lnTo>
                  <a:cubicBezTo>
                    <a:pt x="1942" y="11420"/>
                    <a:pt x="5323" y="9747"/>
                    <a:pt x="8705" y="9747"/>
                  </a:cubicBezTo>
                  <a:cubicBezTo>
                    <a:pt x="12086" y="9747"/>
                    <a:pt x="15468" y="11420"/>
                    <a:pt x="17409" y="14766"/>
                  </a:cubicBezTo>
                  <a:lnTo>
                    <a:pt x="17409" y="1"/>
                  </a:lnTo>
                  <a:cubicBezTo>
                    <a:pt x="15468" y="3335"/>
                    <a:pt x="12086" y="5002"/>
                    <a:pt x="8705" y="5002"/>
                  </a:cubicBezTo>
                  <a:cubicBezTo>
                    <a:pt x="5323" y="5002"/>
                    <a:pt x="1942" y="333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30100" tIns="230100" rIns="230100" bIns="230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78;p28">
              <a:extLst>
                <a:ext uri="{FF2B5EF4-FFF2-40B4-BE49-F238E27FC236}">
                  <a16:creationId xmlns:a16="http://schemas.microsoft.com/office/drawing/2014/main" id="{5EAE0D94-F0DA-818A-99C7-22F40E1B1237}"/>
                </a:ext>
              </a:extLst>
            </p:cNvPr>
            <p:cNvSpPr/>
            <p:nvPr/>
          </p:nvSpPr>
          <p:spPr>
            <a:xfrm>
              <a:off x="5306709" y="1668633"/>
              <a:ext cx="1093927" cy="929077"/>
            </a:xfrm>
            <a:custGeom>
              <a:avLst/>
              <a:gdLst/>
              <a:ahLst/>
              <a:cxnLst/>
              <a:rect l="l" t="t" r="r" b="b"/>
              <a:pathLst>
                <a:path w="17386" h="14766" extrusionOk="0">
                  <a:moveTo>
                    <a:pt x="1" y="1"/>
                  </a:moveTo>
                  <a:lnTo>
                    <a:pt x="1" y="14766"/>
                  </a:lnTo>
                  <a:cubicBezTo>
                    <a:pt x="1930" y="11420"/>
                    <a:pt x="5311" y="9747"/>
                    <a:pt x="8693" y="9747"/>
                  </a:cubicBezTo>
                  <a:cubicBezTo>
                    <a:pt x="12075" y="9747"/>
                    <a:pt x="15456" y="11420"/>
                    <a:pt x="17385" y="14766"/>
                  </a:cubicBezTo>
                  <a:lnTo>
                    <a:pt x="17385" y="1"/>
                  </a:lnTo>
                  <a:cubicBezTo>
                    <a:pt x="15456" y="3335"/>
                    <a:pt x="12075" y="5002"/>
                    <a:pt x="8693" y="5002"/>
                  </a:cubicBezTo>
                  <a:cubicBezTo>
                    <a:pt x="5311" y="5002"/>
                    <a:pt x="1930" y="333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30100" tIns="230100" rIns="230100" bIns="230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79;p28">
              <a:extLst>
                <a:ext uri="{FF2B5EF4-FFF2-40B4-BE49-F238E27FC236}">
                  <a16:creationId xmlns:a16="http://schemas.microsoft.com/office/drawing/2014/main" id="{A88A1E03-D0E6-F989-C3B8-C6CE4FD1FBA8}"/>
                </a:ext>
              </a:extLst>
            </p:cNvPr>
            <p:cNvSpPr/>
            <p:nvPr/>
          </p:nvSpPr>
          <p:spPr>
            <a:xfrm>
              <a:off x="3664301" y="1202650"/>
              <a:ext cx="1859601" cy="1859601"/>
            </a:xfrm>
            <a:custGeom>
              <a:avLst/>
              <a:gdLst/>
              <a:ahLst/>
              <a:cxnLst/>
              <a:rect l="l" t="t" r="r" b="b"/>
              <a:pathLst>
                <a:path w="29555" h="29555" extrusionOk="0">
                  <a:moveTo>
                    <a:pt x="14766" y="0"/>
                  </a:moveTo>
                  <a:cubicBezTo>
                    <a:pt x="6621" y="0"/>
                    <a:pt x="1" y="6621"/>
                    <a:pt x="1" y="14789"/>
                  </a:cubicBezTo>
                  <a:cubicBezTo>
                    <a:pt x="1" y="22934"/>
                    <a:pt x="6621" y="29554"/>
                    <a:pt x="14766" y="29554"/>
                  </a:cubicBezTo>
                  <a:cubicBezTo>
                    <a:pt x="22934" y="29554"/>
                    <a:pt x="29554" y="22934"/>
                    <a:pt x="29554" y="14789"/>
                  </a:cubicBezTo>
                  <a:cubicBezTo>
                    <a:pt x="29554" y="6621"/>
                    <a:pt x="22934" y="0"/>
                    <a:pt x="14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230100" tIns="230100" rIns="230100" bIns="230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80;p28">
              <a:extLst>
                <a:ext uri="{FF2B5EF4-FFF2-40B4-BE49-F238E27FC236}">
                  <a16:creationId xmlns:a16="http://schemas.microsoft.com/office/drawing/2014/main" id="{9AC989BB-834A-80D4-508B-A0B74664E9A3}"/>
                </a:ext>
              </a:extLst>
            </p:cNvPr>
            <p:cNvSpPr/>
            <p:nvPr/>
          </p:nvSpPr>
          <p:spPr>
            <a:xfrm>
              <a:off x="961212" y="1202650"/>
              <a:ext cx="1859601" cy="1859601"/>
            </a:xfrm>
            <a:custGeom>
              <a:avLst/>
              <a:gdLst/>
              <a:ahLst/>
              <a:cxnLst/>
              <a:rect l="l" t="t" r="r" b="b"/>
              <a:pathLst>
                <a:path w="29555" h="29555" extrusionOk="0">
                  <a:moveTo>
                    <a:pt x="14765" y="0"/>
                  </a:moveTo>
                  <a:cubicBezTo>
                    <a:pt x="6621" y="0"/>
                    <a:pt x="0" y="6621"/>
                    <a:pt x="0" y="14789"/>
                  </a:cubicBezTo>
                  <a:cubicBezTo>
                    <a:pt x="0" y="22934"/>
                    <a:pt x="6621" y="29554"/>
                    <a:pt x="14765" y="29554"/>
                  </a:cubicBezTo>
                  <a:cubicBezTo>
                    <a:pt x="22934" y="29554"/>
                    <a:pt x="29554" y="22934"/>
                    <a:pt x="29554" y="14789"/>
                  </a:cubicBezTo>
                  <a:cubicBezTo>
                    <a:pt x="29554" y="6621"/>
                    <a:pt x="22934" y="0"/>
                    <a:pt x="14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30100" tIns="230100" rIns="230100" bIns="230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81;p28">
              <a:extLst>
                <a:ext uri="{FF2B5EF4-FFF2-40B4-BE49-F238E27FC236}">
                  <a16:creationId xmlns:a16="http://schemas.microsoft.com/office/drawing/2014/main" id="{6C247A31-5B05-6FC2-F8BD-A6707CD89159}"/>
                </a:ext>
              </a:extLst>
            </p:cNvPr>
            <p:cNvSpPr/>
            <p:nvPr/>
          </p:nvSpPr>
          <p:spPr>
            <a:xfrm>
              <a:off x="6276174" y="1202650"/>
              <a:ext cx="1858091" cy="1859601"/>
            </a:xfrm>
            <a:custGeom>
              <a:avLst/>
              <a:gdLst/>
              <a:ahLst/>
              <a:cxnLst/>
              <a:rect l="l" t="t" r="r" b="b"/>
              <a:pathLst>
                <a:path w="29531" h="29555" extrusionOk="0">
                  <a:moveTo>
                    <a:pt x="14766" y="0"/>
                  </a:moveTo>
                  <a:cubicBezTo>
                    <a:pt x="6597" y="0"/>
                    <a:pt x="1" y="6621"/>
                    <a:pt x="1" y="14789"/>
                  </a:cubicBezTo>
                  <a:cubicBezTo>
                    <a:pt x="1" y="22934"/>
                    <a:pt x="6597" y="29554"/>
                    <a:pt x="14766" y="29554"/>
                  </a:cubicBezTo>
                  <a:cubicBezTo>
                    <a:pt x="22910" y="29554"/>
                    <a:pt x="29531" y="22934"/>
                    <a:pt x="29531" y="14789"/>
                  </a:cubicBezTo>
                  <a:cubicBezTo>
                    <a:pt x="29531" y="6621"/>
                    <a:pt x="22910" y="0"/>
                    <a:pt x="14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30100" tIns="230100" rIns="230100" bIns="230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D2C6533-C121-E464-1F29-7DDB067235B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01914" y="1839152"/>
            <a:ext cx="2051904" cy="2051904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IN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98F522A8-1024-B1D1-22A5-D49C45017D5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12741" y="1839152"/>
            <a:ext cx="2051904" cy="2051904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IN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7719339D-2EFE-F3CA-3601-3AF30CA2F7A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632735" y="1839152"/>
            <a:ext cx="2051904" cy="2051904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IN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6232EE11-F660-ABE9-C692-069A8A4F8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5" y="453225"/>
            <a:ext cx="10589485" cy="6522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A6D15BD-F134-4DCA-F525-025584B4F2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2630" y="5206384"/>
            <a:ext cx="2477278" cy="648174"/>
          </a:xfrm>
        </p:spPr>
        <p:txBody>
          <a:bodyPr lIns="0" rIns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7" name="Text Placeholder 15" descr="Subtitle">
            <a:extLst>
              <a:ext uri="{FF2B5EF4-FFF2-40B4-BE49-F238E27FC236}">
                <a16:creationId xmlns:a16="http://schemas.microsoft.com/office/drawing/2014/main" id="{B6104293-4E94-642F-86E6-F17E7A8303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92630" y="4490046"/>
            <a:ext cx="2477278" cy="559377"/>
          </a:xfrm>
        </p:spPr>
        <p:txBody>
          <a:bodyPr lIns="0" rIns="0">
            <a:noAutofit/>
          </a:bodyPr>
          <a:lstStyle>
            <a:lvl1pPr algn="ctr">
              <a:defRPr sz="2000" b="1"/>
            </a:lvl1pPr>
            <a:lvl2pPr algn="ctr">
              <a:defRPr sz="2000" b="1"/>
            </a:lvl2pPr>
            <a:lvl3pPr algn="ctr">
              <a:defRPr sz="2000" b="1"/>
            </a:lvl3pPr>
            <a:lvl4pPr algn="ctr">
              <a:defRPr sz="2000" b="1"/>
            </a:lvl4pPr>
            <a:lvl5pPr algn="ctr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D3BABF5A-8556-A42F-CB34-AB66C8D03A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57361" y="5218093"/>
            <a:ext cx="2477278" cy="648174"/>
          </a:xfrm>
        </p:spPr>
        <p:txBody>
          <a:bodyPr lIns="0" rIns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9" name="Text Placeholder 15" descr="Subtitle">
            <a:extLst>
              <a:ext uri="{FF2B5EF4-FFF2-40B4-BE49-F238E27FC236}">
                <a16:creationId xmlns:a16="http://schemas.microsoft.com/office/drawing/2014/main" id="{32C30B5A-AF4A-29C2-EAE6-6A28782BCD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57361" y="4501755"/>
            <a:ext cx="2477278" cy="559377"/>
          </a:xfrm>
        </p:spPr>
        <p:txBody>
          <a:bodyPr lIns="0" rIns="0">
            <a:noAutofit/>
          </a:bodyPr>
          <a:lstStyle>
            <a:lvl1pPr algn="ctr">
              <a:defRPr sz="2000" b="1"/>
            </a:lvl1pPr>
            <a:lvl2pPr algn="ctr">
              <a:defRPr sz="2000" b="1"/>
            </a:lvl2pPr>
            <a:lvl3pPr algn="ctr">
              <a:defRPr sz="2000" b="1"/>
            </a:lvl3pPr>
            <a:lvl4pPr algn="ctr">
              <a:defRPr sz="2000" b="1"/>
            </a:lvl4pPr>
            <a:lvl5pPr algn="ctr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D835583-4524-E49A-DCD5-F604D3C2218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22092" y="5206384"/>
            <a:ext cx="2477278" cy="648174"/>
          </a:xfrm>
        </p:spPr>
        <p:txBody>
          <a:bodyPr lIns="0" rIns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1" name="Text Placeholder 15" descr="Subtitle">
            <a:extLst>
              <a:ext uri="{FF2B5EF4-FFF2-40B4-BE49-F238E27FC236}">
                <a16:creationId xmlns:a16="http://schemas.microsoft.com/office/drawing/2014/main" id="{D35D43CB-5F3B-115C-1A4B-2CBF3C6D388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22092" y="4490046"/>
            <a:ext cx="2477278" cy="559377"/>
          </a:xfrm>
        </p:spPr>
        <p:txBody>
          <a:bodyPr lIns="0" rIns="0">
            <a:noAutofit/>
          </a:bodyPr>
          <a:lstStyle>
            <a:lvl1pPr algn="ctr">
              <a:defRPr sz="2000" b="1"/>
            </a:lvl1pPr>
            <a:lvl2pPr algn="ctr">
              <a:defRPr sz="2000" b="1"/>
            </a:lvl2pPr>
            <a:lvl3pPr algn="ctr">
              <a:defRPr sz="2000" b="1"/>
            </a:lvl3pPr>
            <a:lvl4pPr algn="ctr">
              <a:defRPr sz="2000" b="1"/>
            </a:lvl4pPr>
            <a:lvl5pPr algn="ctr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387325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Members  slid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039612E-E301-5137-7689-8A4CE2BD75D4}"/>
              </a:ext>
            </a:extLst>
          </p:cNvPr>
          <p:cNvGrpSpPr/>
          <p:nvPr userDrawn="1"/>
        </p:nvGrpSpPr>
        <p:grpSpPr>
          <a:xfrm>
            <a:off x="1241605" y="1851453"/>
            <a:ext cx="9520987" cy="2468299"/>
            <a:chOff x="968337" y="1413375"/>
            <a:chExt cx="7173053" cy="1859601"/>
          </a:xfrm>
        </p:grpSpPr>
        <p:sp>
          <p:nvSpPr>
            <p:cNvPr id="4" name="Google Shape;494;p29">
              <a:extLst>
                <a:ext uri="{FF2B5EF4-FFF2-40B4-BE49-F238E27FC236}">
                  <a16:creationId xmlns:a16="http://schemas.microsoft.com/office/drawing/2014/main" id="{62C87A5B-04D8-7089-EAE1-24D763B91F54}"/>
                </a:ext>
              </a:extLst>
            </p:cNvPr>
            <p:cNvSpPr/>
            <p:nvPr/>
          </p:nvSpPr>
          <p:spPr>
            <a:xfrm>
              <a:off x="2701961" y="1879358"/>
              <a:ext cx="1095374" cy="929077"/>
            </a:xfrm>
            <a:custGeom>
              <a:avLst/>
              <a:gdLst/>
              <a:ahLst/>
              <a:cxnLst/>
              <a:rect l="l" t="t" r="r" b="b"/>
              <a:pathLst>
                <a:path w="17409" h="14766" extrusionOk="0">
                  <a:moveTo>
                    <a:pt x="1" y="1"/>
                  </a:moveTo>
                  <a:lnTo>
                    <a:pt x="1" y="14766"/>
                  </a:lnTo>
                  <a:cubicBezTo>
                    <a:pt x="1942" y="11420"/>
                    <a:pt x="5323" y="9747"/>
                    <a:pt x="8705" y="9747"/>
                  </a:cubicBezTo>
                  <a:cubicBezTo>
                    <a:pt x="12086" y="9747"/>
                    <a:pt x="15468" y="11420"/>
                    <a:pt x="17409" y="14766"/>
                  </a:cubicBezTo>
                  <a:lnTo>
                    <a:pt x="17409" y="1"/>
                  </a:lnTo>
                  <a:cubicBezTo>
                    <a:pt x="15468" y="3335"/>
                    <a:pt x="12086" y="5002"/>
                    <a:pt x="8705" y="5002"/>
                  </a:cubicBezTo>
                  <a:cubicBezTo>
                    <a:pt x="5323" y="5002"/>
                    <a:pt x="1942" y="333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230100" tIns="230100" rIns="230100" bIns="230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95;p29">
              <a:extLst>
                <a:ext uri="{FF2B5EF4-FFF2-40B4-BE49-F238E27FC236}">
                  <a16:creationId xmlns:a16="http://schemas.microsoft.com/office/drawing/2014/main" id="{98CC338B-CA65-E650-5B34-DC8EB4669B5E}"/>
                </a:ext>
              </a:extLst>
            </p:cNvPr>
            <p:cNvSpPr/>
            <p:nvPr/>
          </p:nvSpPr>
          <p:spPr>
            <a:xfrm>
              <a:off x="5313834" y="1879358"/>
              <a:ext cx="1093927" cy="929077"/>
            </a:xfrm>
            <a:custGeom>
              <a:avLst/>
              <a:gdLst/>
              <a:ahLst/>
              <a:cxnLst/>
              <a:rect l="l" t="t" r="r" b="b"/>
              <a:pathLst>
                <a:path w="17386" h="14766" extrusionOk="0">
                  <a:moveTo>
                    <a:pt x="1" y="1"/>
                  </a:moveTo>
                  <a:lnTo>
                    <a:pt x="1" y="14766"/>
                  </a:lnTo>
                  <a:cubicBezTo>
                    <a:pt x="1930" y="11420"/>
                    <a:pt x="5311" y="9747"/>
                    <a:pt x="8693" y="9747"/>
                  </a:cubicBezTo>
                  <a:cubicBezTo>
                    <a:pt x="12075" y="9747"/>
                    <a:pt x="15456" y="11420"/>
                    <a:pt x="17385" y="14766"/>
                  </a:cubicBezTo>
                  <a:lnTo>
                    <a:pt x="17385" y="1"/>
                  </a:lnTo>
                  <a:cubicBezTo>
                    <a:pt x="15456" y="3335"/>
                    <a:pt x="12075" y="5002"/>
                    <a:pt x="8693" y="5002"/>
                  </a:cubicBezTo>
                  <a:cubicBezTo>
                    <a:pt x="5311" y="5002"/>
                    <a:pt x="1930" y="333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230100" tIns="230100" rIns="230100" bIns="230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96;p29">
              <a:extLst>
                <a:ext uri="{FF2B5EF4-FFF2-40B4-BE49-F238E27FC236}">
                  <a16:creationId xmlns:a16="http://schemas.microsoft.com/office/drawing/2014/main" id="{1F776D36-103B-FB9D-5C01-ACDD3528C503}"/>
                </a:ext>
              </a:extLst>
            </p:cNvPr>
            <p:cNvSpPr/>
            <p:nvPr/>
          </p:nvSpPr>
          <p:spPr>
            <a:xfrm>
              <a:off x="3671426" y="1413375"/>
              <a:ext cx="1859601" cy="1859601"/>
            </a:xfrm>
            <a:custGeom>
              <a:avLst/>
              <a:gdLst/>
              <a:ahLst/>
              <a:cxnLst/>
              <a:rect l="l" t="t" r="r" b="b"/>
              <a:pathLst>
                <a:path w="29555" h="29555" extrusionOk="0">
                  <a:moveTo>
                    <a:pt x="14766" y="0"/>
                  </a:moveTo>
                  <a:cubicBezTo>
                    <a:pt x="6621" y="0"/>
                    <a:pt x="1" y="6621"/>
                    <a:pt x="1" y="14789"/>
                  </a:cubicBezTo>
                  <a:cubicBezTo>
                    <a:pt x="1" y="22934"/>
                    <a:pt x="6621" y="29554"/>
                    <a:pt x="14766" y="29554"/>
                  </a:cubicBezTo>
                  <a:cubicBezTo>
                    <a:pt x="22934" y="29554"/>
                    <a:pt x="29554" y="22934"/>
                    <a:pt x="29554" y="14789"/>
                  </a:cubicBezTo>
                  <a:cubicBezTo>
                    <a:pt x="29554" y="6621"/>
                    <a:pt x="22934" y="0"/>
                    <a:pt x="14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230100" tIns="230100" rIns="230100" bIns="230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97;p29">
              <a:extLst>
                <a:ext uri="{FF2B5EF4-FFF2-40B4-BE49-F238E27FC236}">
                  <a16:creationId xmlns:a16="http://schemas.microsoft.com/office/drawing/2014/main" id="{8A0860A2-0E42-5905-704D-4EF0C5F5A88E}"/>
                </a:ext>
              </a:extLst>
            </p:cNvPr>
            <p:cNvSpPr/>
            <p:nvPr/>
          </p:nvSpPr>
          <p:spPr>
            <a:xfrm>
              <a:off x="968337" y="1413375"/>
              <a:ext cx="1859601" cy="1859601"/>
            </a:xfrm>
            <a:custGeom>
              <a:avLst/>
              <a:gdLst/>
              <a:ahLst/>
              <a:cxnLst/>
              <a:rect l="l" t="t" r="r" b="b"/>
              <a:pathLst>
                <a:path w="29555" h="29555" extrusionOk="0">
                  <a:moveTo>
                    <a:pt x="14765" y="0"/>
                  </a:moveTo>
                  <a:cubicBezTo>
                    <a:pt x="6621" y="0"/>
                    <a:pt x="0" y="6621"/>
                    <a:pt x="0" y="14789"/>
                  </a:cubicBezTo>
                  <a:cubicBezTo>
                    <a:pt x="0" y="22934"/>
                    <a:pt x="6621" y="29554"/>
                    <a:pt x="14765" y="29554"/>
                  </a:cubicBezTo>
                  <a:cubicBezTo>
                    <a:pt x="22934" y="29554"/>
                    <a:pt x="29554" y="22934"/>
                    <a:pt x="29554" y="14789"/>
                  </a:cubicBezTo>
                  <a:cubicBezTo>
                    <a:pt x="29554" y="6621"/>
                    <a:pt x="22934" y="0"/>
                    <a:pt x="147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230100" tIns="230100" rIns="230100" bIns="230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98;p29">
              <a:extLst>
                <a:ext uri="{FF2B5EF4-FFF2-40B4-BE49-F238E27FC236}">
                  <a16:creationId xmlns:a16="http://schemas.microsoft.com/office/drawing/2014/main" id="{54874BC4-65F3-8849-AAF5-3995B792BDF3}"/>
                </a:ext>
              </a:extLst>
            </p:cNvPr>
            <p:cNvSpPr/>
            <p:nvPr/>
          </p:nvSpPr>
          <p:spPr>
            <a:xfrm>
              <a:off x="6283299" y="1413375"/>
              <a:ext cx="1858091" cy="1859601"/>
            </a:xfrm>
            <a:custGeom>
              <a:avLst/>
              <a:gdLst/>
              <a:ahLst/>
              <a:cxnLst/>
              <a:rect l="l" t="t" r="r" b="b"/>
              <a:pathLst>
                <a:path w="29531" h="29555" extrusionOk="0">
                  <a:moveTo>
                    <a:pt x="14766" y="0"/>
                  </a:moveTo>
                  <a:cubicBezTo>
                    <a:pt x="6597" y="0"/>
                    <a:pt x="1" y="6621"/>
                    <a:pt x="1" y="14789"/>
                  </a:cubicBezTo>
                  <a:cubicBezTo>
                    <a:pt x="1" y="22934"/>
                    <a:pt x="6597" y="29554"/>
                    <a:pt x="14766" y="29554"/>
                  </a:cubicBezTo>
                  <a:cubicBezTo>
                    <a:pt x="22910" y="29554"/>
                    <a:pt x="29531" y="22934"/>
                    <a:pt x="29531" y="14789"/>
                  </a:cubicBezTo>
                  <a:cubicBezTo>
                    <a:pt x="29531" y="6621"/>
                    <a:pt x="22910" y="0"/>
                    <a:pt x="14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230100" tIns="230100" rIns="230100" bIns="230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5422FA77-4E1C-9AE1-CCAE-C24D65A3B1F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5313" y="2059650"/>
            <a:ext cx="2051904" cy="2051904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IN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2FCB3C01-BF5E-AA07-8604-E2B294594CD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33196" y="2059650"/>
            <a:ext cx="2051904" cy="2051904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IN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F82BB0F3-76C6-C053-3C2B-68C6661707F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503493" y="2059650"/>
            <a:ext cx="2051904" cy="2051904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IN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5E1C50C7-3CD9-CCCB-01DB-7D0AB0E79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32626" y="5292573"/>
            <a:ext cx="2477278" cy="648174"/>
          </a:xfrm>
        </p:spPr>
        <p:txBody>
          <a:bodyPr lIns="0" rIns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3" name="Text Placeholder 15" descr="Subtitle">
            <a:extLst>
              <a:ext uri="{FF2B5EF4-FFF2-40B4-BE49-F238E27FC236}">
                <a16:creationId xmlns:a16="http://schemas.microsoft.com/office/drawing/2014/main" id="{D4B22F76-6B3A-4A01-DE93-13624CA182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32626" y="4576235"/>
            <a:ext cx="2477278" cy="559377"/>
          </a:xfrm>
        </p:spPr>
        <p:txBody>
          <a:bodyPr lIns="0" rIns="0">
            <a:noAutofit/>
          </a:bodyPr>
          <a:lstStyle>
            <a:lvl1pPr algn="ctr">
              <a:defRPr sz="2000" b="1"/>
            </a:lvl1pPr>
            <a:lvl2pPr algn="ctr">
              <a:defRPr sz="2000" b="1"/>
            </a:lvl2pPr>
            <a:lvl3pPr algn="ctr">
              <a:defRPr sz="2000" b="1"/>
            </a:lvl3pPr>
            <a:lvl4pPr algn="ctr">
              <a:defRPr sz="2000" b="1"/>
            </a:lvl4pPr>
            <a:lvl5pPr algn="ctr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6793DF6-303F-7301-B3EC-1DB933017E3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20509" y="5292573"/>
            <a:ext cx="2477278" cy="648174"/>
          </a:xfrm>
        </p:spPr>
        <p:txBody>
          <a:bodyPr lIns="0" rIns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5" name="Text Placeholder 15" descr="Subtitle">
            <a:extLst>
              <a:ext uri="{FF2B5EF4-FFF2-40B4-BE49-F238E27FC236}">
                <a16:creationId xmlns:a16="http://schemas.microsoft.com/office/drawing/2014/main" id="{98C1A9BE-BBDF-F390-8F6D-DF7C5F5201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20509" y="4576235"/>
            <a:ext cx="2477278" cy="559377"/>
          </a:xfrm>
        </p:spPr>
        <p:txBody>
          <a:bodyPr lIns="0" rIns="0">
            <a:noAutofit/>
          </a:bodyPr>
          <a:lstStyle>
            <a:lvl1pPr algn="ctr">
              <a:defRPr sz="2000" b="1"/>
            </a:lvl1pPr>
            <a:lvl2pPr algn="ctr">
              <a:defRPr sz="2000" b="1"/>
            </a:lvl2pPr>
            <a:lvl3pPr algn="ctr">
              <a:defRPr sz="2000" b="1"/>
            </a:lvl3pPr>
            <a:lvl4pPr algn="ctr">
              <a:defRPr sz="2000" b="1"/>
            </a:lvl4pPr>
            <a:lvl5pPr algn="ctr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C03C19-9E8F-3682-2FA6-30FA401B602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85314" y="5292573"/>
            <a:ext cx="2477278" cy="648174"/>
          </a:xfrm>
        </p:spPr>
        <p:txBody>
          <a:bodyPr lIns="0" rIns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7" name="Text Placeholder 15" descr="Subtitle">
            <a:extLst>
              <a:ext uri="{FF2B5EF4-FFF2-40B4-BE49-F238E27FC236}">
                <a16:creationId xmlns:a16="http://schemas.microsoft.com/office/drawing/2014/main" id="{A20D9953-2AEE-8958-274D-1D3F6117937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85314" y="4576235"/>
            <a:ext cx="2477278" cy="559377"/>
          </a:xfrm>
        </p:spPr>
        <p:txBody>
          <a:bodyPr lIns="0" rIns="0">
            <a:noAutofit/>
          </a:bodyPr>
          <a:lstStyle>
            <a:lvl1pPr algn="ctr">
              <a:defRPr sz="2000" b="1"/>
            </a:lvl1pPr>
            <a:lvl2pPr algn="ctr">
              <a:defRPr sz="2000" b="1"/>
            </a:lvl2pPr>
            <a:lvl3pPr algn="ctr">
              <a:defRPr sz="2000" b="1"/>
            </a:lvl3pPr>
            <a:lvl4pPr algn="ctr">
              <a:defRPr sz="2000" b="1"/>
            </a:lvl4pPr>
            <a:lvl5pPr algn="ctr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76BAC6D5-EE02-F40A-EC7A-092BED9D8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5" y="582723"/>
            <a:ext cx="10589485" cy="6522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0267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D8E1BE-2C71-3AAC-C154-45E84C2B2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8C57A8-54F9-CAB0-0933-7AD356474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50E6F7-D284-F5EF-5362-14065BE620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87554FE-E405-255E-9B60-22AAC3A4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F9D0-3473-7C4D-8C2C-7C78DA569570}" type="datetimeFigureOut">
              <a:rPr lang="de-DE" smtClean="0"/>
              <a:t>28.12.25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B1C7551-247B-30CB-DFFB-645BEBEA4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EF9FA46-166A-97C8-42E3-0BD1802C2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1235-20EF-324F-A07B-6F30F1430C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52046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Members  slide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93AEC42-6D03-62FF-80FF-99E150D17E22}"/>
              </a:ext>
            </a:extLst>
          </p:cNvPr>
          <p:cNvGrpSpPr/>
          <p:nvPr userDrawn="1"/>
        </p:nvGrpSpPr>
        <p:grpSpPr>
          <a:xfrm>
            <a:off x="1072055" y="1988048"/>
            <a:ext cx="1551861" cy="1598829"/>
            <a:chOff x="814474" y="1494062"/>
            <a:chExt cx="1175115" cy="1210680"/>
          </a:xfrm>
        </p:grpSpPr>
        <p:sp>
          <p:nvSpPr>
            <p:cNvPr id="4" name="Google Shape;509;p30">
              <a:extLst>
                <a:ext uri="{FF2B5EF4-FFF2-40B4-BE49-F238E27FC236}">
                  <a16:creationId xmlns:a16="http://schemas.microsoft.com/office/drawing/2014/main" id="{37FE8DAD-80C4-8690-F393-3726227F77E0}"/>
                </a:ext>
              </a:extLst>
            </p:cNvPr>
            <p:cNvSpPr/>
            <p:nvPr/>
          </p:nvSpPr>
          <p:spPr>
            <a:xfrm>
              <a:off x="884651" y="1494062"/>
              <a:ext cx="1104938" cy="1104439"/>
            </a:xfrm>
            <a:custGeom>
              <a:avLst/>
              <a:gdLst/>
              <a:ahLst/>
              <a:cxnLst/>
              <a:rect l="l" t="t" r="r" b="b"/>
              <a:pathLst>
                <a:path w="53250" h="53226" extrusionOk="0">
                  <a:moveTo>
                    <a:pt x="26625" y="1"/>
                  </a:moveTo>
                  <a:cubicBezTo>
                    <a:pt x="11907" y="1"/>
                    <a:pt x="0" y="11908"/>
                    <a:pt x="0" y="26625"/>
                  </a:cubicBezTo>
                  <a:cubicBezTo>
                    <a:pt x="0" y="41319"/>
                    <a:pt x="11907" y="53226"/>
                    <a:pt x="26625" y="53226"/>
                  </a:cubicBezTo>
                  <a:cubicBezTo>
                    <a:pt x="41318" y="53226"/>
                    <a:pt x="53249" y="41319"/>
                    <a:pt x="53249" y="26625"/>
                  </a:cubicBezTo>
                  <a:cubicBezTo>
                    <a:pt x="53249" y="11908"/>
                    <a:pt x="41318" y="1"/>
                    <a:pt x="26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75900" tIns="75900" rIns="75900" bIns="75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510;p30">
              <a:extLst>
                <a:ext uri="{FF2B5EF4-FFF2-40B4-BE49-F238E27FC236}">
                  <a16:creationId xmlns:a16="http://schemas.microsoft.com/office/drawing/2014/main" id="{8DA6593D-F7FD-3DA5-8574-27B4ABE7EB98}"/>
                </a:ext>
              </a:extLst>
            </p:cNvPr>
            <p:cNvSpPr/>
            <p:nvPr/>
          </p:nvSpPr>
          <p:spPr>
            <a:xfrm>
              <a:off x="890565" y="2324228"/>
              <a:ext cx="301954" cy="297513"/>
            </a:xfrm>
            <a:custGeom>
              <a:avLst/>
              <a:gdLst/>
              <a:ahLst/>
              <a:cxnLst/>
              <a:rect l="l" t="t" r="r" b="b"/>
              <a:pathLst>
                <a:path w="14552" h="14338" extrusionOk="0">
                  <a:moveTo>
                    <a:pt x="3311" y="1"/>
                  </a:moveTo>
                  <a:lnTo>
                    <a:pt x="3311" y="1"/>
                  </a:lnTo>
                  <a:cubicBezTo>
                    <a:pt x="5169" y="3192"/>
                    <a:pt x="3549" y="7288"/>
                    <a:pt x="1" y="8336"/>
                  </a:cubicBezTo>
                  <a:lnTo>
                    <a:pt x="6455" y="14337"/>
                  </a:lnTo>
                  <a:cubicBezTo>
                    <a:pt x="7064" y="11632"/>
                    <a:pt x="9453" y="9883"/>
                    <a:pt x="12018" y="9883"/>
                  </a:cubicBezTo>
                  <a:cubicBezTo>
                    <a:pt x="12863" y="9883"/>
                    <a:pt x="13726" y="10072"/>
                    <a:pt x="14552" y="10479"/>
                  </a:cubicBezTo>
                  <a:lnTo>
                    <a:pt x="33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75900" tIns="75900" rIns="75900" bIns="75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11;p30">
              <a:extLst>
                <a:ext uri="{FF2B5EF4-FFF2-40B4-BE49-F238E27FC236}">
                  <a16:creationId xmlns:a16="http://schemas.microsoft.com/office/drawing/2014/main" id="{6DFD5C42-E245-7ABA-4C9B-6977F1DF2A9D}"/>
                </a:ext>
              </a:extLst>
            </p:cNvPr>
            <p:cNvSpPr/>
            <p:nvPr/>
          </p:nvSpPr>
          <p:spPr>
            <a:xfrm>
              <a:off x="814474" y="2492739"/>
              <a:ext cx="212501" cy="212003"/>
            </a:xfrm>
            <a:custGeom>
              <a:avLst/>
              <a:gdLst/>
              <a:ahLst/>
              <a:cxnLst/>
              <a:rect l="l" t="t" r="r" b="b"/>
              <a:pathLst>
                <a:path w="10241" h="10217" extrusionOk="0">
                  <a:moveTo>
                    <a:pt x="5121" y="1"/>
                  </a:moveTo>
                  <a:cubicBezTo>
                    <a:pt x="2310" y="1"/>
                    <a:pt x="0" y="2287"/>
                    <a:pt x="0" y="5121"/>
                  </a:cubicBezTo>
                  <a:cubicBezTo>
                    <a:pt x="0" y="7931"/>
                    <a:pt x="2310" y="10217"/>
                    <a:pt x="5121" y="10217"/>
                  </a:cubicBezTo>
                  <a:cubicBezTo>
                    <a:pt x="7955" y="10217"/>
                    <a:pt x="10241" y="7931"/>
                    <a:pt x="10241" y="5121"/>
                  </a:cubicBezTo>
                  <a:cubicBezTo>
                    <a:pt x="10241" y="2287"/>
                    <a:pt x="7955" y="1"/>
                    <a:pt x="51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75900" tIns="75900" rIns="75900" bIns="75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EEA8269-B1F4-4300-6A65-7035ACE2BCE9}"/>
              </a:ext>
            </a:extLst>
          </p:cNvPr>
          <p:cNvGrpSpPr/>
          <p:nvPr userDrawn="1"/>
        </p:nvGrpSpPr>
        <p:grpSpPr>
          <a:xfrm>
            <a:off x="1072055" y="4380913"/>
            <a:ext cx="1551861" cy="1598829"/>
            <a:chOff x="814474" y="1494062"/>
            <a:chExt cx="1175115" cy="1210680"/>
          </a:xfrm>
        </p:grpSpPr>
        <p:sp>
          <p:nvSpPr>
            <p:cNvPr id="8" name="Google Shape;509;p30">
              <a:extLst>
                <a:ext uri="{FF2B5EF4-FFF2-40B4-BE49-F238E27FC236}">
                  <a16:creationId xmlns:a16="http://schemas.microsoft.com/office/drawing/2014/main" id="{268D83C0-195E-B305-44EA-9889E5E42AAD}"/>
                </a:ext>
              </a:extLst>
            </p:cNvPr>
            <p:cNvSpPr/>
            <p:nvPr/>
          </p:nvSpPr>
          <p:spPr>
            <a:xfrm>
              <a:off x="884651" y="1494062"/>
              <a:ext cx="1104938" cy="1104439"/>
            </a:xfrm>
            <a:custGeom>
              <a:avLst/>
              <a:gdLst/>
              <a:ahLst/>
              <a:cxnLst/>
              <a:rect l="l" t="t" r="r" b="b"/>
              <a:pathLst>
                <a:path w="53250" h="53226" extrusionOk="0">
                  <a:moveTo>
                    <a:pt x="26625" y="1"/>
                  </a:moveTo>
                  <a:cubicBezTo>
                    <a:pt x="11907" y="1"/>
                    <a:pt x="0" y="11908"/>
                    <a:pt x="0" y="26625"/>
                  </a:cubicBezTo>
                  <a:cubicBezTo>
                    <a:pt x="0" y="41319"/>
                    <a:pt x="11907" y="53226"/>
                    <a:pt x="26625" y="53226"/>
                  </a:cubicBezTo>
                  <a:cubicBezTo>
                    <a:pt x="41318" y="53226"/>
                    <a:pt x="53249" y="41319"/>
                    <a:pt x="53249" y="26625"/>
                  </a:cubicBezTo>
                  <a:cubicBezTo>
                    <a:pt x="53249" y="11908"/>
                    <a:pt x="41318" y="1"/>
                    <a:pt x="26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75900" tIns="75900" rIns="75900" bIns="75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10;p30">
              <a:extLst>
                <a:ext uri="{FF2B5EF4-FFF2-40B4-BE49-F238E27FC236}">
                  <a16:creationId xmlns:a16="http://schemas.microsoft.com/office/drawing/2014/main" id="{87E86DEC-E538-86AB-A67A-03E682F66173}"/>
                </a:ext>
              </a:extLst>
            </p:cNvPr>
            <p:cNvSpPr/>
            <p:nvPr/>
          </p:nvSpPr>
          <p:spPr>
            <a:xfrm>
              <a:off x="890565" y="2324228"/>
              <a:ext cx="301954" cy="297513"/>
            </a:xfrm>
            <a:custGeom>
              <a:avLst/>
              <a:gdLst/>
              <a:ahLst/>
              <a:cxnLst/>
              <a:rect l="l" t="t" r="r" b="b"/>
              <a:pathLst>
                <a:path w="14552" h="14338" extrusionOk="0">
                  <a:moveTo>
                    <a:pt x="3311" y="1"/>
                  </a:moveTo>
                  <a:lnTo>
                    <a:pt x="3311" y="1"/>
                  </a:lnTo>
                  <a:cubicBezTo>
                    <a:pt x="5169" y="3192"/>
                    <a:pt x="3549" y="7288"/>
                    <a:pt x="1" y="8336"/>
                  </a:cubicBezTo>
                  <a:lnTo>
                    <a:pt x="6455" y="14337"/>
                  </a:lnTo>
                  <a:cubicBezTo>
                    <a:pt x="7064" y="11632"/>
                    <a:pt x="9453" y="9883"/>
                    <a:pt x="12018" y="9883"/>
                  </a:cubicBezTo>
                  <a:cubicBezTo>
                    <a:pt x="12863" y="9883"/>
                    <a:pt x="13726" y="10072"/>
                    <a:pt x="14552" y="10479"/>
                  </a:cubicBezTo>
                  <a:lnTo>
                    <a:pt x="33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75900" tIns="75900" rIns="75900" bIns="75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1;p30">
              <a:extLst>
                <a:ext uri="{FF2B5EF4-FFF2-40B4-BE49-F238E27FC236}">
                  <a16:creationId xmlns:a16="http://schemas.microsoft.com/office/drawing/2014/main" id="{EF8D1812-BFB2-2BC5-B03B-82D2F157D075}"/>
                </a:ext>
              </a:extLst>
            </p:cNvPr>
            <p:cNvSpPr/>
            <p:nvPr/>
          </p:nvSpPr>
          <p:spPr>
            <a:xfrm>
              <a:off x="814474" y="2492739"/>
              <a:ext cx="212501" cy="212003"/>
            </a:xfrm>
            <a:custGeom>
              <a:avLst/>
              <a:gdLst/>
              <a:ahLst/>
              <a:cxnLst/>
              <a:rect l="l" t="t" r="r" b="b"/>
              <a:pathLst>
                <a:path w="10241" h="10217" extrusionOk="0">
                  <a:moveTo>
                    <a:pt x="5121" y="1"/>
                  </a:moveTo>
                  <a:cubicBezTo>
                    <a:pt x="2310" y="1"/>
                    <a:pt x="0" y="2287"/>
                    <a:pt x="0" y="5121"/>
                  </a:cubicBezTo>
                  <a:cubicBezTo>
                    <a:pt x="0" y="7931"/>
                    <a:pt x="2310" y="10217"/>
                    <a:pt x="5121" y="10217"/>
                  </a:cubicBezTo>
                  <a:cubicBezTo>
                    <a:pt x="7955" y="10217"/>
                    <a:pt x="10241" y="7931"/>
                    <a:pt x="10241" y="5121"/>
                  </a:cubicBezTo>
                  <a:cubicBezTo>
                    <a:pt x="10241" y="2287"/>
                    <a:pt x="7955" y="1"/>
                    <a:pt x="51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75900" tIns="75900" rIns="75900" bIns="75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166D09-C436-59B4-442E-FC75A70188CD}"/>
              </a:ext>
            </a:extLst>
          </p:cNvPr>
          <p:cNvGrpSpPr/>
          <p:nvPr userDrawn="1"/>
        </p:nvGrpSpPr>
        <p:grpSpPr>
          <a:xfrm>
            <a:off x="6531275" y="1988048"/>
            <a:ext cx="1551861" cy="1598829"/>
            <a:chOff x="814474" y="1494062"/>
            <a:chExt cx="1175115" cy="1210680"/>
          </a:xfrm>
        </p:grpSpPr>
        <p:sp>
          <p:nvSpPr>
            <p:cNvPr id="12" name="Google Shape;509;p30">
              <a:extLst>
                <a:ext uri="{FF2B5EF4-FFF2-40B4-BE49-F238E27FC236}">
                  <a16:creationId xmlns:a16="http://schemas.microsoft.com/office/drawing/2014/main" id="{4DD4B36F-4CD6-577A-C910-6A6D18992AA5}"/>
                </a:ext>
              </a:extLst>
            </p:cNvPr>
            <p:cNvSpPr/>
            <p:nvPr/>
          </p:nvSpPr>
          <p:spPr>
            <a:xfrm>
              <a:off x="884651" y="1494062"/>
              <a:ext cx="1104938" cy="1104439"/>
            </a:xfrm>
            <a:custGeom>
              <a:avLst/>
              <a:gdLst/>
              <a:ahLst/>
              <a:cxnLst/>
              <a:rect l="l" t="t" r="r" b="b"/>
              <a:pathLst>
                <a:path w="53250" h="53226" extrusionOk="0">
                  <a:moveTo>
                    <a:pt x="26625" y="1"/>
                  </a:moveTo>
                  <a:cubicBezTo>
                    <a:pt x="11907" y="1"/>
                    <a:pt x="0" y="11908"/>
                    <a:pt x="0" y="26625"/>
                  </a:cubicBezTo>
                  <a:cubicBezTo>
                    <a:pt x="0" y="41319"/>
                    <a:pt x="11907" y="53226"/>
                    <a:pt x="26625" y="53226"/>
                  </a:cubicBezTo>
                  <a:cubicBezTo>
                    <a:pt x="41318" y="53226"/>
                    <a:pt x="53249" y="41319"/>
                    <a:pt x="53249" y="26625"/>
                  </a:cubicBezTo>
                  <a:cubicBezTo>
                    <a:pt x="53249" y="11908"/>
                    <a:pt x="41318" y="1"/>
                    <a:pt x="26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75900" tIns="75900" rIns="75900" bIns="75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10;p30">
              <a:extLst>
                <a:ext uri="{FF2B5EF4-FFF2-40B4-BE49-F238E27FC236}">
                  <a16:creationId xmlns:a16="http://schemas.microsoft.com/office/drawing/2014/main" id="{4ACD9FE1-6704-CE89-3ED7-4E779162E716}"/>
                </a:ext>
              </a:extLst>
            </p:cNvPr>
            <p:cNvSpPr/>
            <p:nvPr/>
          </p:nvSpPr>
          <p:spPr>
            <a:xfrm>
              <a:off x="890565" y="2324228"/>
              <a:ext cx="301954" cy="297513"/>
            </a:xfrm>
            <a:custGeom>
              <a:avLst/>
              <a:gdLst/>
              <a:ahLst/>
              <a:cxnLst/>
              <a:rect l="l" t="t" r="r" b="b"/>
              <a:pathLst>
                <a:path w="14552" h="14338" extrusionOk="0">
                  <a:moveTo>
                    <a:pt x="3311" y="1"/>
                  </a:moveTo>
                  <a:lnTo>
                    <a:pt x="3311" y="1"/>
                  </a:lnTo>
                  <a:cubicBezTo>
                    <a:pt x="5169" y="3192"/>
                    <a:pt x="3549" y="7288"/>
                    <a:pt x="1" y="8336"/>
                  </a:cubicBezTo>
                  <a:lnTo>
                    <a:pt x="6455" y="14337"/>
                  </a:lnTo>
                  <a:cubicBezTo>
                    <a:pt x="7064" y="11632"/>
                    <a:pt x="9453" y="9883"/>
                    <a:pt x="12018" y="9883"/>
                  </a:cubicBezTo>
                  <a:cubicBezTo>
                    <a:pt x="12863" y="9883"/>
                    <a:pt x="13726" y="10072"/>
                    <a:pt x="14552" y="10479"/>
                  </a:cubicBezTo>
                  <a:lnTo>
                    <a:pt x="33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75900" tIns="75900" rIns="75900" bIns="75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11;p30">
              <a:extLst>
                <a:ext uri="{FF2B5EF4-FFF2-40B4-BE49-F238E27FC236}">
                  <a16:creationId xmlns:a16="http://schemas.microsoft.com/office/drawing/2014/main" id="{11D73677-42B0-CF16-8F23-D1189FC14C8E}"/>
                </a:ext>
              </a:extLst>
            </p:cNvPr>
            <p:cNvSpPr/>
            <p:nvPr/>
          </p:nvSpPr>
          <p:spPr>
            <a:xfrm>
              <a:off x="814474" y="2492739"/>
              <a:ext cx="212501" cy="212003"/>
            </a:xfrm>
            <a:custGeom>
              <a:avLst/>
              <a:gdLst/>
              <a:ahLst/>
              <a:cxnLst/>
              <a:rect l="l" t="t" r="r" b="b"/>
              <a:pathLst>
                <a:path w="10241" h="10217" extrusionOk="0">
                  <a:moveTo>
                    <a:pt x="5121" y="1"/>
                  </a:moveTo>
                  <a:cubicBezTo>
                    <a:pt x="2310" y="1"/>
                    <a:pt x="0" y="2287"/>
                    <a:pt x="0" y="5121"/>
                  </a:cubicBezTo>
                  <a:cubicBezTo>
                    <a:pt x="0" y="7931"/>
                    <a:pt x="2310" y="10217"/>
                    <a:pt x="5121" y="10217"/>
                  </a:cubicBezTo>
                  <a:cubicBezTo>
                    <a:pt x="7955" y="10217"/>
                    <a:pt x="10241" y="7931"/>
                    <a:pt x="10241" y="5121"/>
                  </a:cubicBezTo>
                  <a:cubicBezTo>
                    <a:pt x="10241" y="2287"/>
                    <a:pt x="7955" y="1"/>
                    <a:pt x="51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75900" tIns="75900" rIns="75900" bIns="75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9FD0DBB-76E6-5EFC-1616-FD0391BBE9B0}"/>
              </a:ext>
            </a:extLst>
          </p:cNvPr>
          <p:cNvGrpSpPr/>
          <p:nvPr userDrawn="1"/>
        </p:nvGrpSpPr>
        <p:grpSpPr>
          <a:xfrm>
            <a:off x="6531275" y="4380913"/>
            <a:ext cx="1551861" cy="1598829"/>
            <a:chOff x="814474" y="1494062"/>
            <a:chExt cx="1175115" cy="1210680"/>
          </a:xfrm>
        </p:grpSpPr>
        <p:sp>
          <p:nvSpPr>
            <p:cNvPr id="16" name="Google Shape;509;p30">
              <a:extLst>
                <a:ext uri="{FF2B5EF4-FFF2-40B4-BE49-F238E27FC236}">
                  <a16:creationId xmlns:a16="http://schemas.microsoft.com/office/drawing/2014/main" id="{0493533D-B7BF-D49C-8171-B5296E0E2235}"/>
                </a:ext>
              </a:extLst>
            </p:cNvPr>
            <p:cNvSpPr/>
            <p:nvPr/>
          </p:nvSpPr>
          <p:spPr>
            <a:xfrm>
              <a:off x="884651" y="1494062"/>
              <a:ext cx="1104938" cy="1104439"/>
            </a:xfrm>
            <a:custGeom>
              <a:avLst/>
              <a:gdLst/>
              <a:ahLst/>
              <a:cxnLst/>
              <a:rect l="l" t="t" r="r" b="b"/>
              <a:pathLst>
                <a:path w="53250" h="53226" extrusionOk="0">
                  <a:moveTo>
                    <a:pt x="26625" y="1"/>
                  </a:moveTo>
                  <a:cubicBezTo>
                    <a:pt x="11907" y="1"/>
                    <a:pt x="0" y="11908"/>
                    <a:pt x="0" y="26625"/>
                  </a:cubicBezTo>
                  <a:cubicBezTo>
                    <a:pt x="0" y="41319"/>
                    <a:pt x="11907" y="53226"/>
                    <a:pt x="26625" y="53226"/>
                  </a:cubicBezTo>
                  <a:cubicBezTo>
                    <a:pt x="41318" y="53226"/>
                    <a:pt x="53249" y="41319"/>
                    <a:pt x="53249" y="26625"/>
                  </a:cubicBezTo>
                  <a:cubicBezTo>
                    <a:pt x="53249" y="11908"/>
                    <a:pt x="41318" y="1"/>
                    <a:pt x="26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75900" tIns="75900" rIns="75900" bIns="75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10;p30">
              <a:extLst>
                <a:ext uri="{FF2B5EF4-FFF2-40B4-BE49-F238E27FC236}">
                  <a16:creationId xmlns:a16="http://schemas.microsoft.com/office/drawing/2014/main" id="{E52DAAB8-B79F-67D7-76E4-1522DC513B29}"/>
                </a:ext>
              </a:extLst>
            </p:cNvPr>
            <p:cNvSpPr/>
            <p:nvPr/>
          </p:nvSpPr>
          <p:spPr>
            <a:xfrm>
              <a:off x="890565" y="2324228"/>
              <a:ext cx="301954" cy="297513"/>
            </a:xfrm>
            <a:custGeom>
              <a:avLst/>
              <a:gdLst/>
              <a:ahLst/>
              <a:cxnLst/>
              <a:rect l="l" t="t" r="r" b="b"/>
              <a:pathLst>
                <a:path w="14552" h="14338" extrusionOk="0">
                  <a:moveTo>
                    <a:pt x="3311" y="1"/>
                  </a:moveTo>
                  <a:lnTo>
                    <a:pt x="3311" y="1"/>
                  </a:lnTo>
                  <a:cubicBezTo>
                    <a:pt x="5169" y="3192"/>
                    <a:pt x="3549" y="7288"/>
                    <a:pt x="1" y="8336"/>
                  </a:cubicBezTo>
                  <a:lnTo>
                    <a:pt x="6455" y="14337"/>
                  </a:lnTo>
                  <a:cubicBezTo>
                    <a:pt x="7064" y="11632"/>
                    <a:pt x="9453" y="9883"/>
                    <a:pt x="12018" y="9883"/>
                  </a:cubicBezTo>
                  <a:cubicBezTo>
                    <a:pt x="12863" y="9883"/>
                    <a:pt x="13726" y="10072"/>
                    <a:pt x="14552" y="10479"/>
                  </a:cubicBezTo>
                  <a:lnTo>
                    <a:pt x="33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75900" tIns="75900" rIns="75900" bIns="75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11;p30">
              <a:extLst>
                <a:ext uri="{FF2B5EF4-FFF2-40B4-BE49-F238E27FC236}">
                  <a16:creationId xmlns:a16="http://schemas.microsoft.com/office/drawing/2014/main" id="{2F5F80CD-AC22-9475-D1E6-71699216DF9F}"/>
                </a:ext>
              </a:extLst>
            </p:cNvPr>
            <p:cNvSpPr/>
            <p:nvPr/>
          </p:nvSpPr>
          <p:spPr>
            <a:xfrm>
              <a:off x="814474" y="2492739"/>
              <a:ext cx="212501" cy="212003"/>
            </a:xfrm>
            <a:custGeom>
              <a:avLst/>
              <a:gdLst/>
              <a:ahLst/>
              <a:cxnLst/>
              <a:rect l="l" t="t" r="r" b="b"/>
              <a:pathLst>
                <a:path w="10241" h="10217" extrusionOk="0">
                  <a:moveTo>
                    <a:pt x="5121" y="1"/>
                  </a:moveTo>
                  <a:cubicBezTo>
                    <a:pt x="2310" y="1"/>
                    <a:pt x="0" y="2287"/>
                    <a:pt x="0" y="5121"/>
                  </a:cubicBezTo>
                  <a:cubicBezTo>
                    <a:pt x="0" y="7931"/>
                    <a:pt x="2310" y="10217"/>
                    <a:pt x="5121" y="10217"/>
                  </a:cubicBezTo>
                  <a:cubicBezTo>
                    <a:pt x="7955" y="10217"/>
                    <a:pt x="10241" y="7931"/>
                    <a:pt x="10241" y="5121"/>
                  </a:cubicBezTo>
                  <a:cubicBezTo>
                    <a:pt x="10241" y="2287"/>
                    <a:pt x="7955" y="1"/>
                    <a:pt x="51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75900" tIns="75900" rIns="75900" bIns="75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537;p30">
            <a:extLst>
              <a:ext uri="{FF2B5EF4-FFF2-40B4-BE49-F238E27FC236}">
                <a16:creationId xmlns:a16="http://schemas.microsoft.com/office/drawing/2014/main" id="{01A4CE7D-4C10-88B0-A442-7792855F6C90}"/>
              </a:ext>
            </a:extLst>
          </p:cNvPr>
          <p:cNvGrpSpPr/>
          <p:nvPr userDrawn="1"/>
        </p:nvGrpSpPr>
        <p:grpSpPr>
          <a:xfrm>
            <a:off x="10618993" y="488605"/>
            <a:ext cx="1080440" cy="877740"/>
            <a:chOff x="1898575" y="3185825"/>
            <a:chExt cx="1316975" cy="1069900"/>
          </a:xfrm>
        </p:grpSpPr>
        <p:sp>
          <p:nvSpPr>
            <p:cNvPr id="20" name="Google Shape;538;p30">
              <a:extLst>
                <a:ext uri="{FF2B5EF4-FFF2-40B4-BE49-F238E27FC236}">
                  <a16:creationId xmlns:a16="http://schemas.microsoft.com/office/drawing/2014/main" id="{33532EAA-BD85-E8A5-9FE8-81AE0B220F34}"/>
                </a:ext>
              </a:extLst>
            </p:cNvPr>
            <p:cNvSpPr/>
            <p:nvPr/>
          </p:nvSpPr>
          <p:spPr>
            <a:xfrm>
              <a:off x="2474900" y="3515050"/>
              <a:ext cx="740650" cy="740675"/>
            </a:xfrm>
            <a:custGeom>
              <a:avLst/>
              <a:gdLst/>
              <a:ahLst/>
              <a:cxnLst/>
              <a:rect l="l" t="t" r="r" b="b"/>
              <a:pathLst>
                <a:path w="29626" h="29627" extrusionOk="0">
                  <a:moveTo>
                    <a:pt x="14813" y="1"/>
                  </a:moveTo>
                  <a:cubicBezTo>
                    <a:pt x="6620" y="1"/>
                    <a:pt x="0" y="6621"/>
                    <a:pt x="0" y="14813"/>
                  </a:cubicBezTo>
                  <a:cubicBezTo>
                    <a:pt x="0" y="23006"/>
                    <a:pt x="6620" y="29626"/>
                    <a:pt x="14813" y="29626"/>
                  </a:cubicBezTo>
                  <a:cubicBezTo>
                    <a:pt x="23005" y="29626"/>
                    <a:pt x="29625" y="23006"/>
                    <a:pt x="29625" y="14813"/>
                  </a:cubicBezTo>
                  <a:cubicBezTo>
                    <a:pt x="29625" y="6621"/>
                    <a:pt x="23005" y="1"/>
                    <a:pt x="148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59950" tIns="59950" rIns="59950" bIns="599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39;p30">
              <a:extLst>
                <a:ext uri="{FF2B5EF4-FFF2-40B4-BE49-F238E27FC236}">
                  <a16:creationId xmlns:a16="http://schemas.microsoft.com/office/drawing/2014/main" id="{46B56CA9-89C9-54C1-F793-0E80677F5EAA}"/>
                </a:ext>
              </a:extLst>
            </p:cNvPr>
            <p:cNvSpPr/>
            <p:nvPr/>
          </p:nvSpPr>
          <p:spPr>
            <a:xfrm>
              <a:off x="2170075" y="3376350"/>
              <a:ext cx="492975" cy="465000"/>
            </a:xfrm>
            <a:custGeom>
              <a:avLst/>
              <a:gdLst/>
              <a:ahLst/>
              <a:cxnLst/>
              <a:rect l="l" t="t" r="r" b="b"/>
              <a:pathLst>
                <a:path w="19719" h="18600" extrusionOk="0">
                  <a:moveTo>
                    <a:pt x="5668" y="0"/>
                  </a:moveTo>
                  <a:lnTo>
                    <a:pt x="0" y="8502"/>
                  </a:lnTo>
                  <a:cubicBezTo>
                    <a:pt x="993" y="8177"/>
                    <a:pt x="1987" y="8025"/>
                    <a:pt x="2955" y="8025"/>
                  </a:cubicBezTo>
                  <a:cubicBezTo>
                    <a:pt x="8372" y="8025"/>
                    <a:pt x="12995" y="12781"/>
                    <a:pt x="12288" y="18599"/>
                  </a:cubicBezTo>
                  <a:lnTo>
                    <a:pt x="12312" y="18599"/>
                  </a:lnTo>
                  <a:lnTo>
                    <a:pt x="19718" y="7478"/>
                  </a:lnTo>
                  <a:lnTo>
                    <a:pt x="19718" y="7478"/>
                  </a:lnTo>
                  <a:cubicBezTo>
                    <a:pt x="18225" y="8325"/>
                    <a:pt x="16638" y="8714"/>
                    <a:pt x="15087" y="8714"/>
                  </a:cubicBezTo>
                  <a:cubicBezTo>
                    <a:pt x="10406" y="8714"/>
                    <a:pt x="6061" y="5170"/>
                    <a:pt x="56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59950" tIns="59950" rIns="59950" bIns="599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0;p30">
              <a:extLst>
                <a:ext uri="{FF2B5EF4-FFF2-40B4-BE49-F238E27FC236}">
                  <a16:creationId xmlns:a16="http://schemas.microsoft.com/office/drawing/2014/main" id="{066588FD-132E-0E66-3191-43282F24AAA1}"/>
                </a:ext>
              </a:extLst>
            </p:cNvPr>
            <p:cNvSpPr/>
            <p:nvPr/>
          </p:nvSpPr>
          <p:spPr>
            <a:xfrm>
              <a:off x="1898575" y="3185825"/>
              <a:ext cx="413800" cy="413800"/>
            </a:xfrm>
            <a:custGeom>
              <a:avLst/>
              <a:gdLst/>
              <a:ahLst/>
              <a:cxnLst/>
              <a:rect l="l" t="t" r="r" b="b"/>
              <a:pathLst>
                <a:path w="16552" h="16552" extrusionOk="0">
                  <a:moveTo>
                    <a:pt x="8264" y="1"/>
                  </a:moveTo>
                  <a:cubicBezTo>
                    <a:pt x="3716" y="1"/>
                    <a:pt x="1" y="3716"/>
                    <a:pt x="1" y="8264"/>
                  </a:cubicBezTo>
                  <a:cubicBezTo>
                    <a:pt x="1" y="12837"/>
                    <a:pt x="3716" y="16552"/>
                    <a:pt x="8264" y="16552"/>
                  </a:cubicBezTo>
                  <a:cubicBezTo>
                    <a:pt x="12837" y="16552"/>
                    <a:pt x="16552" y="12837"/>
                    <a:pt x="16552" y="8264"/>
                  </a:cubicBezTo>
                  <a:cubicBezTo>
                    <a:pt x="16552" y="3716"/>
                    <a:pt x="12837" y="1"/>
                    <a:pt x="8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59950" tIns="59950" rIns="59950" bIns="599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0EBE388E-73F6-4893-F88E-490C4525FD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98641" y="2111354"/>
            <a:ext cx="1191363" cy="1191363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IN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A739D8A2-2B43-0C7B-7D8E-DFADD919FA3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57861" y="2111353"/>
            <a:ext cx="1191363" cy="1191363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IN" dirty="0"/>
          </a:p>
        </p:txBody>
      </p:sp>
      <p:sp>
        <p:nvSpPr>
          <p:cNvPr id="25" name="Picture Placeholder 11">
            <a:extLst>
              <a:ext uri="{FF2B5EF4-FFF2-40B4-BE49-F238E27FC236}">
                <a16:creationId xmlns:a16="http://schemas.microsoft.com/office/drawing/2014/main" id="{B2F56E5A-D6AB-CE0A-8281-5142FB22FD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98640" y="4519565"/>
            <a:ext cx="1191363" cy="1191363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IN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A3CB2EB0-13A8-C6D1-FC49-E1067B2AA42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757861" y="4504219"/>
            <a:ext cx="1191363" cy="1191363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IN" dirty="0"/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2C00AB9D-26CC-AB48-EE03-9D8CEAC86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5" y="541753"/>
            <a:ext cx="10589485" cy="6522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389B6290-E1AC-A93F-4F59-37F762709E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17183" y="2755849"/>
            <a:ext cx="3033202" cy="546867"/>
          </a:xfrm>
        </p:spPr>
        <p:txBody>
          <a:bodyPr lIns="0" rIns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9" name="Text Placeholder 15" descr="Subtitle">
            <a:extLst>
              <a:ext uri="{FF2B5EF4-FFF2-40B4-BE49-F238E27FC236}">
                <a16:creationId xmlns:a16="http://schemas.microsoft.com/office/drawing/2014/main" id="{BE548340-E3BD-1CBF-6987-B483300507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17183" y="2111353"/>
            <a:ext cx="3033202" cy="559377"/>
          </a:xfrm>
        </p:spPr>
        <p:txBody>
          <a:bodyPr lIns="0" rIns="0">
            <a:noAutofit/>
          </a:bodyPr>
          <a:lstStyle>
            <a:lvl1pPr algn="l">
              <a:defRPr sz="2000" b="1"/>
            </a:lvl1pPr>
            <a:lvl2pPr algn="l">
              <a:defRPr sz="2000" b="1"/>
            </a:lvl2pPr>
            <a:lvl3pPr algn="l">
              <a:defRPr sz="2000" b="1"/>
            </a:lvl3pPr>
            <a:lvl4pPr algn="l">
              <a:defRPr sz="2000" b="1"/>
            </a:lvl4pPr>
            <a:lvl5pPr algn="l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FDE88B00-CB17-F620-6CD4-C87E7E2600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24993" y="5164061"/>
            <a:ext cx="3033202" cy="546867"/>
          </a:xfrm>
        </p:spPr>
        <p:txBody>
          <a:bodyPr lIns="0" rIns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34" name="Text Placeholder 15" descr="Subtitle">
            <a:extLst>
              <a:ext uri="{FF2B5EF4-FFF2-40B4-BE49-F238E27FC236}">
                <a16:creationId xmlns:a16="http://schemas.microsoft.com/office/drawing/2014/main" id="{3E3E001A-112D-67EE-6C8E-DD528F4977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24993" y="4519565"/>
            <a:ext cx="3033202" cy="559377"/>
          </a:xfrm>
        </p:spPr>
        <p:txBody>
          <a:bodyPr lIns="0" rIns="0">
            <a:noAutofit/>
          </a:bodyPr>
          <a:lstStyle>
            <a:lvl1pPr algn="l">
              <a:defRPr sz="2000" b="1"/>
            </a:lvl1pPr>
            <a:lvl2pPr algn="l">
              <a:defRPr sz="2000" b="1"/>
            </a:lvl2pPr>
            <a:lvl3pPr algn="l">
              <a:defRPr sz="2000" b="1"/>
            </a:lvl3pPr>
            <a:lvl4pPr algn="l">
              <a:defRPr sz="2000" b="1"/>
            </a:lvl4pPr>
            <a:lvl5pPr algn="l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8CC8A59B-1EDD-83A3-D82F-A0AE2E9F48C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62795" y="2760037"/>
            <a:ext cx="3033202" cy="546867"/>
          </a:xfrm>
        </p:spPr>
        <p:txBody>
          <a:bodyPr lIns="0" rIns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36" name="Text Placeholder 15" descr="Subtitle">
            <a:extLst>
              <a:ext uri="{FF2B5EF4-FFF2-40B4-BE49-F238E27FC236}">
                <a16:creationId xmlns:a16="http://schemas.microsoft.com/office/drawing/2014/main" id="{9703A593-7CA1-C726-CA89-0F97BE5278B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62795" y="2115541"/>
            <a:ext cx="3033202" cy="559377"/>
          </a:xfrm>
        </p:spPr>
        <p:txBody>
          <a:bodyPr lIns="0" rIns="0">
            <a:noAutofit/>
          </a:bodyPr>
          <a:lstStyle>
            <a:lvl1pPr algn="l">
              <a:defRPr sz="2000" b="1"/>
            </a:lvl1pPr>
            <a:lvl2pPr algn="l">
              <a:defRPr sz="2000" b="1"/>
            </a:lvl2pPr>
            <a:lvl3pPr algn="l">
              <a:defRPr sz="2000" b="1"/>
            </a:lvl3pPr>
            <a:lvl4pPr algn="l">
              <a:defRPr sz="2000" b="1"/>
            </a:lvl4pPr>
            <a:lvl5pPr algn="l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6DF00790-FA4B-5255-182C-00CD6B0FBC2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262795" y="5148715"/>
            <a:ext cx="3033202" cy="546867"/>
          </a:xfrm>
        </p:spPr>
        <p:txBody>
          <a:bodyPr lIns="0" rIns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38" name="Text Placeholder 15" descr="Subtitle">
            <a:extLst>
              <a:ext uri="{FF2B5EF4-FFF2-40B4-BE49-F238E27FC236}">
                <a16:creationId xmlns:a16="http://schemas.microsoft.com/office/drawing/2014/main" id="{F6F0FE6C-6895-D8E6-8800-65E79FF1CFD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62795" y="4504219"/>
            <a:ext cx="3033202" cy="559377"/>
          </a:xfrm>
        </p:spPr>
        <p:txBody>
          <a:bodyPr lIns="0" rIns="0">
            <a:noAutofit/>
          </a:bodyPr>
          <a:lstStyle>
            <a:lvl1pPr algn="l">
              <a:defRPr sz="2000" b="1"/>
            </a:lvl1pPr>
            <a:lvl2pPr algn="l">
              <a:defRPr sz="2000" b="1"/>
            </a:lvl2pPr>
            <a:lvl3pPr algn="l">
              <a:defRPr sz="2000" b="1"/>
            </a:lvl3pPr>
            <a:lvl4pPr algn="l">
              <a:defRPr sz="2000" b="1"/>
            </a:lvl4pPr>
            <a:lvl5pPr algn="l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118668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Members  slid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D4484A6-D1E7-91E5-F5FD-0213E9918422}"/>
              </a:ext>
            </a:extLst>
          </p:cNvPr>
          <p:cNvGrpSpPr/>
          <p:nvPr userDrawn="1"/>
        </p:nvGrpSpPr>
        <p:grpSpPr>
          <a:xfrm>
            <a:off x="6492207" y="1883041"/>
            <a:ext cx="4646415" cy="1816599"/>
            <a:chOff x="4905000" y="1389588"/>
            <a:chExt cx="3517425" cy="1375200"/>
          </a:xfrm>
        </p:grpSpPr>
        <p:sp>
          <p:nvSpPr>
            <p:cNvPr id="7" name="Google Shape;554;p31">
              <a:extLst>
                <a:ext uri="{FF2B5EF4-FFF2-40B4-BE49-F238E27FC236}">
                  <a16:creationId xmlns:a16="http://schemas.microsoft.com/office/drawing/2014/main" id="{C43A7563-9BB5-8B0D-76ED-DD6AB99359A9}"/>
                </a:ext>
              </a:extLst>
            </p:cNvPr>
            <p:cNvSpPr/>
            <p:nvPr/>
          </p:nvSpPr>
          <p:spPr>
            <a:xfrm>
              <a:off x="5277825" y="1389588"/>
              <a:ext cx="3144600" cy="1375200"/>
            </a:xfrm>
            <a:prstGeom prst="roundRect">
              <a:avLst>
                <a:gd name="adj" fmla="val 1000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55;p31">
              <a:extLst>
                <a:ext uri="{FF2B5EF4-FFF2-40B4-BE49-F238E27FC236}">
                  <a16:creationId xmlns:a16="http://schemas.microsoft.com/office/drawing/2014/main" id="{9BF81BB4-2D67-034B-1FD9-B1C30420B445}"/>
                </a:ext>
              </a:extLst>
            </p:cNvPr>
            <p:cNvSpPr/>
            <p:nvPr/>
          </p:nvSpPr>
          <p:spPr>
            <a:xfrm>
              <a:off x="4905000" y="1516250"/>
              <a:ext cx="1122377" cy="1121871"/>
            </a:xfrm>
            <a:custGeom>
              <a:avLst/>
              <a:gdLst/>
              <a:ahLst/>
              <a:cxnLst/>
              <a:rect l="l" t="t" r="r" b="b"/>
              <a:pathLst>
                <a:path w="53250" h="53226" extrusionOk="0">
                  <a:moveTo>
                    <a:pt x="26625" y="1"/>
                  </a:moveTo>
                  <a:cubicBezTo>
                    <a:pt x="11907" y="1"/>
                    <a:pt x="0" y="11908"/>
                    <a:pt x="0" y="26625"/>
                  </a:cubicBezTo>
                  <a:cubicBezTo>
                    <a:pt x="0" y="41319"/>
                    <a:pt x="11907" y="53226"/>
                    <a:pt x="26625" y="53226"/>
                  </a:cubicBezTo>
                  <a:cubicBezTo>
                    <a:pt x="41318" y="53226"/>
                    <a:pt x="53249" y="41319"/>
                    <a:pt x="53249" y="26625"/>
                  </a:cubicBezTo>
                  <a:cubicBezTo>
                    <a:pt x="53249" y="11908"/>
                    <a:pt x="41318" y="1"/>
                    <a:pt x="26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77100" tIns="77100" rIns="77100" bIns="77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22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F9D9C41-E80A-B612-81AD-46F360590A45}"/>
              </a:ext>
            </a:extLst>
          </p:cNvPr>
          <p:cNvGrpSpPr/>
          <p:nvPr userDrawn="1"/>
        </p:nvGrpSpPr>
        <p:grpSpPr>
          <a:xfrm>
            <a:off x="1053379" y="1883041"/>
            <a:ext cx="4646415" cy="1816599"/>
            <a:chOff x="4905000" y="1389588"/>
            <a:chExt cx="3517425" cy="1375200"/>
          </a:xfrm>
        </p:grpSpPr>
        <p:sp>
          <p:nvSpPr>
            <p:cNvPr id="10" name="Google Shape;554;p31">
              <a:extLst>
                <a:ext uri="{FF2B5EF4-FFF2-40B4-BE49-F238E27FC236}">
                  <a16:creationId xmlns:a16="http://schemas.microsoft.com/office/drawing/2014/main" id="{B69F2DD2-6DAA-174D-0703-5D3C1B513B63}"/>
                </a:ext>
              </a:extLst>
            </p:cNvPr>
            <p:cNvSpPr/>
            <p:nvPr/>
          </p:nvSpPr>
          <p:spPr>
            <a:xfrm>
              <a:off x="5277825" y="1389588"/>
              <a:ext cx="3144600" cy="1375200"/>
            </a:xfrm>
            <a:prstGeom prst="roundRect">
              <a:avLst>
                <a:gd name="adj" fmla="val 1000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555;p31">
              <a:extLst>
                <a:ext uri="{FF2B5EF4-FFF2-40B4-BE49-F238E27FC236}">
                  <a16:creationId xmlns:a16="http://schemas.microsoft.com/office/drawing/2014/main" id="{ACBF448A-5305-B45D-F7C3-19D6961D8FDE}"/>
                </a:ext>
              </a:extLst>
            </p:cNvPr>
            <p:cNvSpPr/>
            <p:nvPr/>
          </p:nvSpPr>
          <p:spPr>
            <a:xfrm>
              <a:off x="4905000" y="1516250"/>
              <a:ext cx="1122377" cy="1121871"/>
            </a:xfrm>
            <a:custGeom>
              <a:avLst/>
              <a:gdLst/>
              <a:ahLst/>
              <a:cxnLst/>
              <a:rect l="l" t="t" r="r" b="b"/>
              <a:pathLst>
                <a:path w="53250" h="53226" extrusionOk="0">
                  <a:moveTo>
                    <a:pt x="26625" y="1"/>
                  </a:moveTo>
                  <a:cubicBezTo>
                    <a:pt x="11907" y="1"/>
                    <a:pt x="0" y="11908"/>
                    <a:pt x="0" y="26625"/>
                  </a:cubicBezTo>
                  <a:cubicBezTo>
                    <a:pt x="0" y="41319"/>
                    <a:pt x="11907" y="53226"/>
                    <a:pt x="26625" y="53226"/>
                  </a:cubicBezTo>
                  <a:cubicBezTo>
                    <a:pt x="41318" y="53226"/>
                    <a:pt x="53249" y="41319"/>
                    <a:pt x="53249" y="26625"/>
                  </a:cubicBezTo>
                  <a:cubicBezTo>
                    <a:pt x="53249" y="11908"/>
                    <a:pt x="41318" y="1"/>
                    <a:pt x="266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77100" tIns="77100" rIns="77100" bIns="77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ABB3C4F-E25F-4B8E-8131-D7429B20DBC0}"/>
              </a:ext>
            </a:extLst>
          </p:cNvPr>
          <p:cNvGrpSpPr/>
          <p:nvPr userDrawn="1"/>
        </p:nvGrpSpPr>
        <p:grpSpPr>
          <a:xfrm>
            <a:off x="1047307" y="4370520"/>
            <a:ext cx="4646415" cy="1816599"/>
            <a:chOff x="4905000" y="1389588"/>
            <a:chExt cx="3517425" cy="1375200"/>
          </a:xfrm>
        </p:grpSpPr>
        <p:sp>
          <p:nvSpPr>
            <p:cNvPr id="13" name="Google Shape;554;p31">
              <a:extLst>
                <a:ext uri="{FF2B5EF4-FFF2-40B4-BE49-F238E27FC236}">
                  <a16:creationId xmlns:a16="http://schemas.microsoft.com/office/drawing/2014/main" id="{413F39DD-22D4-2EDB-0127-55D01B8363A4}"/>
                </a:ext>
              </a:extLst>
            </p:cNvPr>
            <p:cNvSpPr/>
            <p:nvPr/>
          </p:nvSpPr>
          <p:spPr>
            <a:xfrm>
              <a:off x="5277825" y="1389588"/>
              <a:ext cx="3144600" cy="1375200"/>
            </a:xfrm>
            <a:prstGeom prst="roundRect">
              <a:avLst>
                <a:gd name="adj" fmla="val 1000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55;p31">
              <a:extLst>
                <a:ext uri="{FF2B5EF4-FFF2-40B4-BE49-F238E27FC236}">
                  <a16:creationId xmlns:a16="http://schemas.microsoft.com/office/drawing/2014/main" id="{93A63371-EE12-CFF9-A21E-550257ECFF18}"/>
                </a:ext>
              </a:extLst>
            </p:cNvPr>
            <p:cNvSpPr/>
            <p:nvPr/>
          </p:nvSpPr>
          <p:spPr>
            <a:xfrm>
              <a:off x="4905000" y="1516250"/>
              <a:ext cx="1122377" cy="1121871"/>
            </a:xfrm>
            <a:custGeom>
              <a:avLst/>
              <a:gdLst/>
              <a:ahLst/>
              <a:cxnLst/>
              <a:rect l="l" t="t" r="r" b="b"/>
              <a:pathLst>
                <a:path w="53250" h="53226" extrusionOk="0">
                  <a:moveTo>
                    <a:pt x="26625" y="1"/>
                  </a:moveTo>
                  <a:cubicBezTo>
                    <a:pt x="11907" y="1"/>
                    <a:pt x="0" y="11908"/>
                    <a:pt x="0" y="26625"/>
                  </a:cubicBezTo>
                  <a:cubicBezTo>
                    <a:pt x="0" y="41319"/>
                    <a:pt x="11907" y="53226"/>
                    <a:pt x="26625" y="53226"/>
                  </a:cubicBezTo>
                  <a:cubicBezTo>
                    <a:pt x="41318" y="53226"/>
                    <a:pt x="53249" y="41319"/>
                    <a:pt x="53249" y="26625"/>
                  </a:cubicBezTo>
                  <a:cubicBezTo>
                    <a:pt x="53249" y="11908"/>
                    <a:pt x="41318" y="1"/>
                    <a:pt x="26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77100" tIns="77100" rIns="77100" bIns="77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22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C903FD3-6856-BFEA-99D1-2FACFBA57AAE}"/>
              </a:ext>
            </a:extLst>
          </p:cNvPr>
          <p:cNvGrpSpPr/>
          <p:nvPr userDrawn="1"/>
        </p:nvGrpSpPr>
        <p:grpSpPr>
          <a:xfrm>
            <a:off x="6492207" y="4370520"/>
            <a:ext cx="4646415" cy="1816599"/>
            <a:chOff x="4905000" y="1389588"/>
            <a:chExt cx="3517425" cy="1375200"/>
          </a:xfrm>
        </p:grpSpPr>
        <p:sp>
          <p:nvSpPr>
            <p:cNvPr id="16" name="Google Shape;554;p31">
              <a:extLst>
                <a:ext uri="{FF2B5EF4-FFF2-40B4-BE49-F238E27FC236}">
                  <a16:creationId xmlns:a16="http://schemas.microsoft.com/office/drawing/2014/main" id="{6822833C-AE0D-0E2B-5DD0-851028BC05BC}"/>
                </a:ext>
              </a:extLst>
            </p:cNvPr>
            <p:cNvSpPr/>
            <p:nvPr/>
          </p:nvSpPr>
          <p:spPr>
            <a:xfrm>
              <a:off x="5277825" y="1389588"/>
              <a:ext cx="3144600" cy="1375200"/>
            </a:xfrm>
            <a:prstGeom prst="roundRect">
              <a:avLst>
                <a:gd name="adj" fmla="val 1000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555;p31">
              <a:extLst>
                <a:ext uri="{FF2B5EF4-FFF2-40B4-BE49-F238E27FC236}">
                  <a16:creationId xmlns:a16="http://schemas.microsoft.com/office/drawing/2014/main" id="{FB88DE0E-8188-10C1-6E1D-05175D188A7A}"/>
                </a:ext>
              </a:extLst>
            </p:cNvPr>
            <p:cNvSpPr/>
            <p:nvPr/>
          </p:nvSpPr>
          <p:spPr>
            <a:xfrm>
              <a:off x="4905000" y="1516250"/>
              <a:ext cx="1122377" cy="1121871"/>
            </a:xfrm>
            <a:custGeom>
              <a:avLst/>
              <a:gdLst/>
              <a:ahLst/>
              <a:cxnLst/>
              <a:rect l="l" t="t" r="r" b="b"/>
              <a:pathLst>
                <a:path w="53250" h="53226" extrusionOk="0">
                  <a:moveTo>
                    <a:pt x="26625" y="1"/>
                  </a:moveTo>
                  <a:cubicBezTo>
                    <a:pt x="11907" y="1"/>
                    <a:pt x="0" y="11908"/>
                    <a:pt x="0" y="26625"/>
                  </a:cubicBezTo>
                  <a:cubicBezTo>
                    <a:pt x="0" y="41319"/>
                    <a:pt x="11907" y="53226"/>
                    <a:pt x="26625" y="53226"/>
                  </a:cubicBezTo>
                  <a:cubicBezTo>
                    <a:pt x="41318" y="53226"/>
                    <a:pt x="53249" y="41319"/>
                    <a:pt x="53249" y="26625"/>
                  </a:cubicBezTo>
                  <a:cubicBezTo>
                    <a:pt x="53249" y="11908"/>
                    <a:pt x="41318" y="1"/>
                    <a:pt x="266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77100" tIns="77100" rIns="77100" bIns="77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AEA0D0A2-06C8-0182-EE52-0E76812622A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92938" y="2195655"/>
            <a:ext cx="1191363" cy="1191363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IN" dirty="0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9B398ED1-788C-49D6-8D8B-8223EF9F632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37838" y="2203632"/>
            <a:ext cx="1191363" cy="1191363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IN" dirty="0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3DB235BE-370E-E54F-FC5C-BA68F1182A3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92938" y="4683138"/>
            <a:ext cx="1191363" cy="1191363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IN" dirty="0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314345AE-15F9-4994-770B-45B3CD019D5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37837" y="4683134"/>
            <a:ext cx="1191363" cy="1191363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IN" dirty="0"/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264CD419-F237-D8FA-7B97-C1E911C4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938" y="541753"/>
            <a:ext cx="9945684" cy="6522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FDC45B40-60EE-D05C-45B4-3D7DAC954C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76273" y="2848128"/>
            <a:ext cx="2683254" cy="546867"/>
          </a:xfrm>
        </p:spPr>
        <p:txBody>
          <a:bodyPr lIns="0" rIns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1" name="Text Placeholder 15" descr="Subtitle">
            <a:extLst>
              <a:ext uri="{FF2B5EF4-FFF2-40B4-BE49-F238E27FC236}">
                <a16:creationId xmlns:a16="http://schemas.microsoft.com/office/drawing/2014/main" id="{39DF64AE-5359-49C1-A128-1DFA369EAA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76273" y="2203632"/>
            <a:ext cx="2683254" cy="559377"/>
          </a:xfrm>
        </p:spPr>
        <p:txBody>
          <a:bodyPr lIns="0" rIns="0">
            <a:noAutofit/>
          </a:bodyPr>
          <a:lstStyle>
            <a:lvl1pPr algn="l">
              <a:defRPr sz="2000" b="1"/>
            </a:lvl1pPr>
            <a:lvl2pPr algn="l">
              <a:defRPr sz="2000" b="1"/>
            </a:lvl2pPr>
            <a:lvl3pPr algn="l">
              <a:defRPr sz="2000" b="1"/>
            </a:lvl3pPr>
            <a:lvl4pPr algn="l">
              <a:defRPr sz="2000" b="1"/>
            </a:lvl4pPr>
            <a:lvl5pPr algn="l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90F846DD-5393-A5E5-3CB2-8154BEC37B9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770201" y="5327630"/>
            <a:ext cx="2683254" cy="546867"/>
          </a:xfrm>
        </p:spPr>
        <p:txBody>
          <a:bodyPr lIns="0" rIns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3" name="Text Placeholder 15" descr="Subtitle">
            <a:extLst>
              <a:ext uri="{FF2B5EF4-FFF2-40B4-BE49-F238E27FC236}">
                <a16:creationId xmlns:a16="http://schemas.microsoft.com/office/drawing/2014/main" id="{E4F76160-2325-E9A0-0795-10FAC1E30B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770201" y="4683134"/>
            <a:ext cx="2683254" cy="559377"/>
          </a:xfrm>
        </p:spPr>
        <p:txBody>
          <a:bodyPr lIns="0" rIns="0">
            <a:noAutofit/>
          </a:bodyPr>
          <a:lstStyle>
            <a:lvl1pPr algn="l">
              <a:defRPr sz="2000" b="1"/>
            </a:lvl1pPr>
            <a:lvl2pPr algn="l">
              <a:defRPr sz="2000" b="1"/>
            </a:lvl2pPr>
            <a:lvl3pPr algn="l">
              <a:defRPr sz="2000" b="1"/>
            </a:lvl3pPr>
            <a:lvl4pPr algn="l">
              <a:defRPr sz="2000" b="1"/>
            </a:lvl4pPr>
            <a:lvl5pPr algn="l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72497FE2-3124-7633-29BB-C7D065142F5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15101" y="2848128"/>
            <a:ext cx="2683254" cy="546867"/>
          </a:xfrm>
        </p:spPr>
        <p:txBody>
          <a:bodyPr lIns="0" rIns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5" name="Text Placeholder 15" descr="Subtitle">
            <a:extLst>
              <a:ext uri="{FF2B5EF4-FFF2-40B4-BE49-F238E27FC236}">
                <a16:creationId xmlns:a16="http://schemas.microsoft.com/office/drawing/2014/main" id="{A1FF5396-C839-413A-308F-7EB7552D149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215101" y="2203632"/>
            <a:ext cx="2683254" cy="559377"/>
          </a:xfrm>
        </p:spPr>
        <p:txBody>
          <a:bodyPr lIns="0" rIns="0">
            <a:noAutofit/>
          </a:bodyPr>
          <a:lstStyle>
            <a:lvl1pPr algn="l">
              <a:defRPr sz="2000" b="1"/>
            </a:lvl1pPr>
            <a:lvl2pPr algn="l">
              <a:defRPr sz="2000" b="1"/>
            </a:lvl2pPr>
            <a:lvl3pPr algn="l">
              <a:defRPr sz="2000" b="1"/>
            </a:lvl3pPr>
            <a:lvl4pPr algn="l">
              <a:defRPr sz="2000" b="1"/>
            </a:lvl4pPr>
            <a:lvl5pPr algn="l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FFEC8698-9895-CE1E-4664-B6BDAAC73AE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15101" y="5327630"/>
            <a:ext cx="2683254" cy="546867"/>
          </a:xfrm>
        </p:spPr>
        <p:txBody>
          <a:bodyPr lIns="0" rIns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7" name="Text Placeholder 15" descr="Subtitle">
            <a:extLst>
              <a:ext uri="{FF2B5EF4-FFF2-40B4-BE49-F238E27FC236}">
                <a16:creationId xmlns:a16="http://schemas.microsoft.com/office/drawing/2014/main" id="{A014BE30-3C7E-D094-7BC3-C4A74FD5EDC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15101" y="4683134"/>
            <a:ext cx="2683254" cy="559377"/>
          </a:xfrm>
        </p:spPr>
        <p:txBody>
          <a:bodyPr lIns="0" rIns="0">
            <a:noAutofit/>
          </a:bodyPr>
          <a:lstStyle>
            <a:lvl1pPr algn="l">
              <a:defRPr sz="2000" b="1"/>
            </a:lvl1pPr>
            <a:lvl2pPr algn="l">
              <a:defRPr sz="2000" b="1"/>
            </a:lvl2pPr>
            <a:lvl3pPr algn="l">
              <a:defRPr sz="2000" b="1"/>
            </a:lvl3pPr>
            <a:lvl4pPr algn="l">
              <a:defRPr sz="2000" b="1"/>
            </a:lvl4pPr>
            <a:lvl5pPr algn="l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38724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Members  slid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64;p32">
            <a:extLst>
              <a:ext uri="{FF2B5EF4-FFF2-40B4-BE49-F238E27FC236}">
                <a16:creationId xmlns:a16="http://schemas.microsoft.com/office/drawing/2014/main" id="{935631CD-AD76-C802-E296-55689F20000F}"/>
              </a:ext>
            </a:extLst>
          </p:cNvPr>
          <p:cNvSpPr/>
          <p:nvPr userDrawn="1"/>
        </p:nvSpPr>
        <p:spPr>
          <a:xfrm>
            <a:off x="691560" y="1462033"/>
            <a:ext cx="2430012" cy="4854684"/>
          </a:xfrm>
          <a:prstGeom prst="roundRect">
            <a:avLst>
              <a:gd name="adj" fmla="val 697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D11FA2D-E732-AF3F-6DD1-F8E968700439}"/>
              </a:ext>
            </a:extLst>
          </p:cNvPr>
          <p:cNvGrpSpPr/>
          <p:nvPr userDrawn="1"/>
        </p:nvGrpSpPr>
        <p:grpSpPr>
          <a:xfrm>
            <a:off x="824817" y="1775472"/>
            <a:ext cx="2163497" cy="2228969"/>
            <a:chOff x="652900" y="1359175"/>
            <a:chExt cx="1594756" cy="1643017"/>
          </a:xfrm>
        </p:grpSpPr>
        <p:sp>
          <p:nvSpPr>
            <p:cNvPr id="4" name="Google Shape;568;p32">
              <a:extLst>
                <a:ext uri="{FF2B5EF4-FFF2-40B4-BE49-F238E27FC236}">
                  <a16:creationId xmlns:a16="http://schemas.microsoft.com/office/drawing/2014/main" id="{CC377F85-FC2C-6C50-B1AE-9729436801C8}"/>
                </a:ext>
              </a:extLst>
            </p:cNvPr>
            <p:cNvSpPr/>
            <p:nvPr userDrawn="1"/>
          </p:nvSpPr>
          <p:spPr>
            <a:xfrm>
              <a:off x="748136" y="1359175"/>
              <a:ext cx="1499520" cy="1498844"/>
            </a:xfrm>
            <a:custGeom>
              <a:avLst/>
              <a:gdLst/>
              <a:ahLst/>
              <a:cxnLst/>
              <a:rect l="l" t="t" r="r" b="b"/>
              <a:pathLst>
                <a:path w="53250" h="53226" extrusionOk="0">
                  <a:moveTo>
                    <a:pt x="26625" y="1"/>
                  </a:moveTo>
                  <a:cubicBezTo>
                    <a:pt x="11907" y="1"/>
                    <a:pt x="0" y="11908"/>
                    <a:pt x="0" y="26625"/>
                  </a:cubicBezTo>
                  <a:cubicBezTo>
                    <a:pt x="0" y="41319"/>
                    <a:pt x="11907" y="53226"/>
                    <a:pt x="26625" y="53226"/>
                  </a:cubicBezTo>
                  <a:cubicBezTo>
                    <a:pt x="41318" y="53226"/>
                    <a:pt x="53249" y="41319"/>
                    <a:pt x="53249" y="26625"/>
                  </a:cubicBezTo>
                  <a:cubicBezTo>
                    <a:pt x="53249" y="11908"/>
                    <a:pt x="41318" y="1"/>
                    <a:pt x="26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3000" tIns="103000" rIns="103000" bIns="1030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9"/>
            </a:p>
          </p:txBody>
        </p:sp>
        <p:sp>
          <p:nvSpPr>
            <p:cNvPr id="5" name="Google Shape;569;p32">
              <a:extLst>
                <a:ext uri="{FF2B5EF4-FFF2-40B4-BE49-F238E27FC236}">
                  <a16:creationId xmlns:a16="http://schemas.microsoft.com/office/drawing/2014/main" id="{68E68009-E1BE-C439-EB27-F4A1C18FAFD7}"/>
                </a:ext>
              </a:extLst>
            </p:cNvPr>
            <p:cNvSpPr/>
            <p:nvPr userDrawn="1"/>
          </p:nvSpPr>
          <p:spPr>
            <a:xfrm>
              <a:off x="756161" y="2485795"/>
              <a:ext cx="409784" cy="403758"/>
            </a:xfrm>
            <a:custGeom>
              <a:avLst/>
              <a:gdLst/>
              <a:ahLst/>
              <a:cxnLst/>
              <a:rect l="l" t="t" r="r" b="b"/>
              <a:pathLst>
                <a:path w="14552" h="14338" extrusionOk="0">
                  <a:moveTo>
                    <a:pt x="3311" y="1"/>
                  </a:moveTo>
                  <a:lnTo>
                    <a:pt x="3311" y="1"/>
                  </a:lnTo>
                  <a:cubicBezTo>
                    <a:pt x="5169" y="3192"/>
                    <a:pt x="3549" y="7288"/>
                    <a:pt x="1" y="8336"/>
                  </a:cubicBezTo>
                  <a:lnTo>
                    <a:pt x="6455" y="14337"/>
                  </a:lnTo>
                  <a:cubicBezTo>
                    <a:pt x="7064" y="11632"/>
                    <a:pt x="9453" y="9883"/>
                    <a:pt x="12018" y="9883"/>
                  </a:cubicBezTo>
                  <a:cubicBezTo>
                    <a:pt x="12863" y="9883"/>
                    <a:pt x="13726" y="10072"/>
                    <a:pt x="14552" y="10479"/>
                  </a:cubicBezTo>
                  <a:lnTo>
                    <a:pt x="33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3000" tIns="103000" rIns="103000" bIns="1030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70;p32">
              <a:extLst>
                <a:ext uri="{FF2B5EF4-FFF2-40B4-BE49-F238E27FC236}">
                  <a16:creationId xmlns:a16="http://schemas.microsoft.com/office/drawing/2014/main" id="{31F7FF3E-342E-C3B2-A87A-187D98EF7D30}"/>
                </a:ext>
              </a:extLst>
            </p:cNvPr>
            <p:cNvSpPr/>
            <p:nvPr userDrawn="1"/>
          </p:nvSpPr>
          <p:spPr>
            <a:xfrm>
              <a:off x="652900" y="2714481"/>
              <a:ext cx="288387" cy="287711"/>
            </a:xfrm>
            <a:custGeom>
              <a:avLst/>
              <a:gdLst/>
              <a:ahLst/>
              <a:cxnLst/>
              <a:rect l="l" t="t" r="r" b="b"/>
              <a:pathLst>
                <a:path w="10241" h="10217" extrusionOk="0">
                  <a:moveTo>
                    <a:pt x="5121" y="1"/>
                  </a:moveTo>
                  <a:cubicBezTo>
                    <a:pt x="2310" y="1"/>
                    <a:pt x="0" y="2287"/>
                    <a:pt x="0" y="5121"/>
                  </a:cubicBezTo>
                  <a:cubicBezTo>
                    <a:pt x="0" y="7931"/>
                    <a:pt x="2310" y="10217"/>
                    <a:pt x="5121" y="10217"/>
                  </a:cubicBezTo>
                  <a:cubicBezTo>
                    <a:pt x="7955" y="10217"/>
                    <a:pt x="10241" y="7931"/>
                    <a:pt x="10241" y="5121"/>
                  </a:cubicBezTo>
                  <a:cubicBezTo>
                    <a:pt x="10241" y="2287"/>
                    <a:pt x="7955" y="1"/>
                    <a:pt x="51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3000" tIns="103000" rIns="103000" bIns="1030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564;p32">
            <a:extLst>
              <a:ext uri="{FF2B5EF4-FFF2-40B4-BE49-F238E27FC236}">
                <a16:creationId xmlns:a16="http://schemas.microsoft.com/office/drawing/2014/main" id="{48D792BE-8BE0-C3AC-84AD-65C57E0AB692}"/>
              </a:ext>
            </a:extLst>
          </p:cNvPr>
          <p:cNvSpPr/>
          <p:nvPr userDrawn="1"/>
        </p:nvSpPr>
        <p:spPr>
          <a:xfrm>
            <a:off x="3545119" y="1424289"/>
            <a:ext cx="2430012" cy="4854684"/>
          </a:xfrm>
          <a:prstGeom prst="roundRect">
            <a:avLst>
              <a:gd name="adj" fmla="val 697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6D77C8E-E647-0EF1-57A3-A6F736CC101F}"/>
              </a:ext>
            </a:extLst>
          </p:cNvPr>
          <p:cNvGrpSpPr/>
          <p:nvPr userDrawn="1"/>
        </p:nvGrpSpPr>
        <p:grpSpPr>
          <a:xfrm>
            <a:off x="3678376" y="1737728"/>
            <a:ext cx="2163497" cy="2228969"/>
            <a:chOff x="652900" y="1359175"/>
            <a:chExt cx="1594756" cy="1643017"/>
          </a:xfrm>
        </p:grpSpPr>
        <p:sp>
          <p:nvSpPr>
            <p:cNvPr id="10" name="Google Shape;568;p32">
              <a:extLst>
                <a:ext uri="{FF2B5EF4-FFF2-40B4-BE49-F238E27FC236}">
                  <a16:creationId xmlns:a16="http://schemas.microsoft.com/office/drawing/2014/main" id="{C6B4F6CD-6EC5-CC85-31FF-B59A5ECEA529}"/>
                </a:ext>
              </a:extLst>
            </p:cNvPr>
            <p:cNvSpPr/>
            <p:nvPr userDrawn="1"/>
          </p:nvSpPr>
          <p:spPr>
            <a:xfrm>
              <a:off x="748136" y="1359175"/>
              <a:ext cx="1499520" cy="1498844"/>
            </a:xfrm>
            <a:custGeom>
              <a:avLst/>
              <a:gdLst/>
              <a:ahLst/>
              <a:cxnLst/>
              <a:rect l="l" t="t" r="r" b="b"/>
              <a:pathLst>
                <a:path w="53250" h="53226" extrusionOk="0">
                  <a:moveTo>
                    <a:pt x="26625" y="1"/>
                  </a:moveTo>
                  <a:cubicBezTo>
                    <a:pt x="11907" y="1"/>
                    <a:pt x="0" y="11908"/>
                    <a:pt x="0" y="26625"/>
                  </a:cubicBezTo>
                  <a:cubicBezTo>
                    <a:pt x="0" y="41319"/>
                    <a:pt x="11907" y="53226"/>
                    <a:pt x="26625" y="53226"/>
                  </a:cubicBezTo>
                  <a:cubicBezTo>
                    <a:pt x="41318" y="53226"/>
                    <a:pt x="53249" y="41319"/>
                    <a:pt x="53249" y="26625"/>
                  </a:cubicBezTo>
                  <a:cubicBezTo>
                    <a:pt x="53249" y="11908"/>
                    <a:pt x="41318" y="1"/>
                    <a:pt x="26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3000" tIns="103000" rIns="103000" bIns="1030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9"/>
            </a:p>
          </p:txBody>
        </p:sp>
        <p:sp>
          <p:nvSpPr>
            <p:cNvPr id="11" name="Google Shape;569;p32">
              <a:extLst>
                <a:ext uri="{FF2B5EF4-FFF2-40B4-BE49-F238E27FC236}">
                  <a16:creationId xmlns:a16="http://schemas.microsoft.com/office/drawing/2014/main" id="{31688AE5-9CCB-B81C-CA04-FF778E108615}"/>
                </a:ext>
              </a:extLst>
            </p:cNvPr>
            <p:cNvSpPr/>
            <p:nvPr userDrawn="1"/>
          </p:nvSpPr>
          <p:spPr>
            <a:xfrm>
              <a:off x="756161" y="2485795"/>
              <a:ext cx="409784" cy="403758"/>
            </a:xfrm>
            <a:custGeom>
              <a:avLst/>
              <a:gdLst/>
              <a:ahLst/>
              <a:cxnLst/>
              <a:rect l="l" t="t" r="r" b="b"/>
              <a:pathLst>
                <a:path w="14552" h="14338" extrusionOk="0">
                  <a:moveTo>
                    <a:pt x="3311" y="1"/>
                  </a:moveTo>
                  <a:lnTo>
                    <a:pt x="3311" y="1"/>
                  </a:lnTo>
                  <a:cubicBezTo>
                    <a:pt x="5169" y="3192"/>
                    <a:pt x="3549" y="7288"/>
                    <a:pt x="1" y="8336"/>
                  </a:cubicBezTo>
                  <a:lnTo>
                    <a:pt x="6455" y="14337"/>
                  </a:lnTo>
                  <a:cubicBezTo>
                    <a:pt x="7064" y="11632"/>
                    <a:pt x="9453" y="9883"/>
                    <a:pt x="12018" y="9883"/>
                  </a:cubicBezTo>
                  <a:cubicBezTo>
                    <a:pt x="12863" y="9883"/>
                    <a:pt x="13726" y="10072"/>
                    <a:pt x="14552" y="10479"/>
                  </a:cubicBezTo>
                  <a:lnTo>
                    <a:pt x="33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3000" tIns="103000" rIns="103000" bIns="1030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70;p32">
              <a:extLst>
                <a:ext uri="{FF2B5EF4-FFF2-40B4-BE49-F238E27FC236}">
                  <a16:creationId xmlns:a16="http://schemas.microsoft.com/office/drawing/2014/main" id="{B2EDE33C-9B56-0082-84E6-A3EE4AD6D8C1}"/>
                </a:ext>
              </a:extLst>
            </p:cNvPr>
            <p:cNvSpPr/>
            <p:nvPr userDrawn="1"/>
          </p:nvSpPr>
          <p:spPr>
            <a:xfrm>
              <a:off x="652900" y="2714481"/>
              <a:ext cx="288387" cy="287711"/>
            </a:xfrm>
            <a:custGeom>
              <a:avLst/>
              <a:gdLst/>
              <a:ahLst/>
              <a:cxnLst/>
              <a:rect l="l" t="t" r="r" b="b"/>
              <a:pathLst>
                <a:path w="10241" h="10217" extrusionOk="0">
                  <a:moveTo>
                    <a:pt x="5121" y="1"/>
                  </a:moveTo>
                  <a:cubicBezTo>
                    <a:pt x="2310" y="1"/>
                    <a:pt x="0" y="2287"/>
                    <a:pt x="0" y="5121"/>
                  </a:cubicBezTo>
                  <a:cubicBezTo>
                    <a:pt x="0" y="7931"/>
                    <a:pt x="2310" y="10217"/>
                    <a:pt x="5121" y="10217"/>
                  </a:cubicBezTo>
                  <a:cubicBezTo>
                    <a:pt x="7955" y="10217"/>
                    <a:pt x="10241" y="7931"/>
                    <a:pt x="10241" y="5121"/>
                  </a:cubicBezTo>
                  <a:cubicBezTo>
                    <a:pt x="10241" y="2287"/>
                    <a:pt x="7955" y="1"/>
                    <a:pt x="51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3000" tIns="103000" rIns="103000" bIns="1030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564;p32">
            <a:extLst>
              <a:ext uri="{FF2B5EF4-FFF2-40B4-BE49-F238E27FC236}">
                <a16:creationId xmlns:a16="http://schemas.microsoft.com/office/drawing/2014/main" id="{E0E2B6BD-330C-86B2-7A94-AEE5F59CF59C}"/>
              </a:ext>
            </a:extLst>
          </p:cNvPr>
          <p:cNvSpPr/>
          <p:nvPr userDrawn="1"/>
        </p:nvSpPr>
        <p:spPr>
          <a:xfrm>
            <a:off x="6356638" y="1462033"/>
            <a:ext cx="2430012" cy="4854684"/>
          </a:xfrm>
          <a:prstGeom prst="roundRect">
            <a:avLst>
              <a:gd name="adj" fmla="val 697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853661-F19B-C471-C3E7-3C0413604AF5}"/>
              </a:ext>
            </a:extLst>
          </p:cNvPr>
          <p:cNvGrpSpPr/>
          <p:nvPr userDrawn="1"/>
        </p:nvGrpSpPr>
        <p:grpSpPr>
          <a:xfrm>
            <a:off x="6489895" y="1775472"/>
            <a:ext cx="2163497" cy="2228969"/>
            <a:chOff x="652900" y="1359175"/>
            <a:chExt cx="1594756" cy="1643017"/>
          </a:xfrm>
        </p:grpSpPr>
        <p:sp>
          <p:nvSpPr>
            <p:cNvPr id="15" name="Google Shape;568;p32">
              <a:extLst>
                <a:ext uri="{FF2B5EF4-FFF2-40B4-BE49-F238E27FC236}">
                  <a16:creationId xmlns:a16="http://schemas.microsoft.com/office/drawing/2014/main" id="{D73AD330-B3D2-F5FE-7F78-536EE9246517}"/>
                </a:ext>
              </a:extLst>
            </p:cNvPr>
            <p:cNvSpPr/>
            <p:nvPr userDrawn="1"/>
          </p:nvSpPr>
          <p:spPr>
            <a:xfrm>
              <a:off x="748136" y="1359175"/>
              <a:ext cx="1499520" cy="1498844"/>
            </a:xfrm>
            <a:custGeom>
              <a:avLst/>
              <a:gdLst/>
              <a:ahLst/>
              <a:cxnLst/>
              <a:rect l="l" t="t" r="r" b="b"/>
              <a:pathLst>
                <a:path w="53250" h="53226" extrusionOk="0">
                  <a:moveTo>
                    <a:pt x="26625" y="1"/>
                  </a:moveTo>
                  <a:cubicBezTo>
                    <a:pt x="11907" y="1"/>
                    <a:pt x="0" y="11908"/>
                    <a:pt x="0" y="26625"/>
                  </a:cubicBezTo>
                  <a:cubicBezTo>
                    <a:pt x="0" y="41319"/>
                    <a:pt x="11907" y="53226"/>
                    <a:pt x="26625" y="53226"/>
                  </a:cubicBezTo>
                  <a:cubicBezTo>
                    <a:pt x="41318" y="53226"/>
                    <a:pt x="53249" y="41319"/>
                    <a:pt x="53249" y="26625"/>
                  </a:cubicBezTo>
                  <a:cubicBezTo>
                    <a:pt x="53249" y="11908"/>
                    <a:pt x="41318" y="1"/>
                    <a:pt x="26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3000" tIns="103000" rIns="103000" bIns="1030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9"/>
            </a:p>
          </p:txBody>
        </p:sp>
        <p:sp>
          <p:nvSpPr>
            <p:cNvPr id="16" name="Google Shape;569;p32">
              <a:extLst>
                <a:ext uri="{FF2B5EF4-FFF2-40B4-BE49-F238E27FC236}">
                  <a16:creationId xmlns:a16="http://schemas.microsoft.com/office/drawing/2014/main" id="{D865A32C-5044-9D6B-4A9B-3522D84FA93A}"/>
                </a:ext>
              </a:extLst>
            </p:cNvPr>
            <p:cNvSpPr/>
            <p:nvPr userDrawn="1"/>
          </p:nvSpPr>
          <p:spPr>
            <a:xfrm>
              <a:off x="756161" y="2485795"/>
              <a:ext cx="409784" cy="403758"/>
            </a:xfrm>
            <a:custGeom>
              <a:avLst/>
              <a:gdLst/>
              <a:ahLst/>
              <a:cxnLst/>
              <a:rect l="l" t="t" r="r" b="b"/>
              <a:pathLst>
                <a:path w="14552" h="14338" extrusionOk="0">
                  <a:moveTo>
                    <a:pt x="3311" y="1"/>
                  </a:moveTo>
                  <a:lnTo>
                    <a:pt x="3311" y="1"/>
                  </a:lnTo>
                  <a:cubicBezTo>
                    <a:pt x="5169" y="3192"/>
                    <a:pt x="3549" y="7288"/>
                    <a:pt x="1" y="8336"/>
                  </a:cubicBezTo>
                  <a:lnTo>
                    <a:pt x="6455" y="14337"/>
                  </a:lnTo>
                  <a:cubicBezTo>
                    <a:pt x="7064" y="11632"/>
                    <a:pt x="9453" y="9883"/>
                    <a:pt x="12018" y="9883"/>
                  </a:cubicBezTo>
                  <a:cubicBezTo>
                    <a:pt x="12863" y="9883"/>
                    <a:pt x="13726" y="10072"/>
                    <a:pt x="14552" y="10479"/>
                  </a:cubicBezTo>
                  <a:lnTo>
                    <a:pt x="33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3000" tIns="103000" rIns="103000" bIns="1030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70;p32">
              <a:extLst>
                <a:ext uri="{FF2B5EF4-FFF2-40B4-BE49-F238E27FC236}">
                  <a16:creationId xmlns:a16="http://schemas.microsoft.com/office/drawing/2014/main" id="{77DC6402-960A-46CD-6AD6-D50692302B1D}"/>
                </a:ext>
              </a:extLst>
            </p:cNvPr>
            <p:cNvSpPr/>
            <p:nvPr userDrawn="1"/>
          </p:nvSpPr>
          <p:spPr>
            <a:xfrm>
              <a:off x="652900" y="2714481"/>
              <a:ext cx="288387" cy="287711"/>
            </a:xfrm>
            <a:custGeom>
              <a:avLst/>
              <a:gdLst/>
              <a:ahLst/>
              <a:cxnLst/>
              <a:rect l="l" t="t" r="r" b="b"/>
              <a:pathLst>
                <a:path w="10241" h="10217" extrusionOk="0">
                  <a:moveTo>
                    <a:pt x="5121" y="1"/>
                  </a:moveTo>
                  <a:cubicBezTo>
                    <a:pt x="2310" y="1"/>
                    <a:pt x="0" y="2287"/>
                    <a:pt x="0" y="5121"/>
                  </a:cubicBezTo>
                  <a:cubicBezTo>
                    <a:pt x="0" y="7931"/>
                    <a:pt x="2310" y="10217"/>
                    <a:pt x="5121" y="10217"/>
                  </a:cubicBezTo>
                  <a:cubicBezTo>
                    <a:pt x="7955" y="10217"/>
                    <a:pt x="10241" y="7931"/>
                    <a:pt x="10241" y="5121"/>
                  </a:cubicBezTo>
                  <a:cubicBezTo>
                    <a:pt x="10241" y="2287"/>
                    <a:pt x="7955" y="1"/>
                    <a:pt x="51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3000" tIns="103000" rIns="103000" bIns="1030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564;p32">
            <a:extLst>
              <a:ext uri="{FF2B5EF4-FFF2-40B4-BE49-F238E27FC236}">
                <a16:creationId xmlns:a16="http://schemas.microsoft.com/office/drawing/2014/main" id="{BD1A0049-DC8C-60CA-1C58-99D13C12A9A7}"/>
              </a:ext>
            </a:extLst>
          </p:cNvPr>
          <p:cNvSpPr/>
          <p:nvPr userDrawn="1"/>
        </p:nvSpPr>
        <p:spPr>
          <a:xfrm>
            <a:off x="9210197" y="1424289"/>
            <a:ext cx="2430012" cy="4854684"/>
          </a:xfrm>
          <a:prstGeom prst="roundRect">
            <a:avLst>
              <a:gd name="adj" fmla="val 697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596CF2-C769-C455-C4F5-3627DC1B5FBF}"/>
              </a:ext>
            </a:extLst>
          </p:cNvPr>
          <p:cNvGrpSpPr/>
          <p:nvPr userDrawn="1"/>
        </p:nvGrpSpPr>
        <p:grpSpPr>
          <a:xfrm>
            <a:off x="9343454" y="1737728"/>
            <a:ext cx="2163497" cy="2228969"/>
            <a:chOff x="652900" y="1359175"/>
            <a:chExt cx="1594756" cy="1643017"/>
          </a:xfrm>
        </p:grpSpPr>
        <p:sp>
          <p:nvSpPr>
            <p:cNvPr id="20" name="Google Shape;568;p32">
              <a:extLst>
                <a:ext uri="{FF2B5EF4-FFF2-40B4-BE49-F238E27FC236}">
                  <a16:creationId xmlns:a16="http://schemas.microsoft.com/office/drawing/2014/main" id="{15EE723A-8DB9-DCD2-8153-D14252BE116D}"/>
                </a:ext>
              </a:extLst>
            </p:cNvPr>
            <p:cNvSpPr/>
            <p:nvPr userDrawn="1"/>
          </p:nvSpPr>
          <p:spPr>
            <a:xfrm>
              <a:off x="748136" y="1359175"/>
              <a:ext cx="1499520" cy="1498844"/>
            </a:xfrm>
            <a:custGeom>
              <a:avLst/>
              <a:gdLst/>
              <a:ahLst/>
              <a:cxnLst/>
              <a:rect l="l" t="t" r="r" b="b"/>
              <a:pathLst>
                <a:path w="53250" h="53226" extrusionOk="0">
                  <a:moveTo>
                    <a:pt x="26625" y="1"/>
                  </a:moveTo>
                  <a:cubicBezTo>
                    <a:pt x="11907" y="1"/>
                    <a:pt x="0" y="11908"/>
                    <a:pt x="0" y="26625"/>
                  </a:cubicBezTo>
                  <a:cubicBezTo>
                    <a:pt x="0" y="41319"/>
                    <a:pt x="11907" y="53226"/>
                    <a:pt x="26625" y="53226"/>
                  </a:cubicBezTo>
                  <a:cubicBezTo>
                    <a:pt x="41318" y="53226"/>
                    <a:pt x="53249" y="41319"/>
                    <a:pt x="53249" y="26625"/>
                  </a:cubicBezTo>
                  <a:cubicBezTo>
                    <a:pt x="53249" y="11908"/>
                    <a:pt x="41318" y="1"/>
                    <a:pt x="26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3000" tIns="103000" rIns="103000" bIns="1030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9"/>
            </a:p>
          </p:txBody>
        </p:sp>
        <p:sp>
          <p:nvSpPr>
            <p:cNvPr id="21" name="Google Shape;569;p32">
              <a:extLst>
                <a:ext uri="{FF2B5EF4-FFF2-40B4-BE49-F238E27FC236}">
                  <a16:creationId xmlns:a16="http://schemas.microsoft.com/office/drawing/2014/main" id="{140A8AE7-0AB7-BA1A-0B9E-06B29E522029}"/>
                </a:ext>
              </a:extLst>
            </p:cNvPr>
            <p:cNvSpPr/>
            <p:nvPr userDrawn="1"/>
          </p:nvSpPr>
          <p:spPr>
            <a:xfrm>
              <a:off x="756161" y="2485795"/>
              <a:ext cx="409784" cy="403758"/>
            </a:xfrm>
            <a:custGeom>
              <a:avLst/>
              <a:gdLst/>
              <a:ahLst/>
              <a:cxnLst/>
              <a:rect l="l" t="t" r="r" b="b"/>
              <a:pathLst>
                <a:path w="14552" h="14338" extrusionOk="0">
                  <a:moveTo>
                    <a:pt x="3311" y="1"/>
                  </a:moveTo>
                  <a:lnTo>
                    <a:pt x="3311" y="1"/>
                  </a:lnTo>
                  <a:cubicBezTo>
                    <a:pt x="5169" y="3192"/>
                    <a:pt x="3549" y="7288"/>
                    <a:pt x="1" y="8336"/>
                  </a:cubicBezTo>
                  <a:lnTo>
                    <a:pt x="6455" y="14337"/>
                  </a:lnTo>
                  <a:cubicBezTo>
                    <a:pt x="7064" y="11632"/>
                    <a:pt x="9453" y="9883"/>
                    <a:pt x="12018" y="9883"/>
                  </a:cubicBezTo>
                  <a:cubicBezTo>
                    <a:pt x="12863" y="9883"/>
                    <a:pt x="13726" y="10072"/>
                    <a:pt x="14552" y="10479"/>
                  </a:cubicBezTo>
                  <a:lnTo>
                    <a:pt x="33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3000" tIns="103000" rIns="103000" bIns="1030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70;p32">
              <a:extLst>
                <a:ext uri="{FF2B5EF4-FFF2-40B4-BE49-F238E27FC236}">
                  <a16:creationId xmlns:a16="http://schemas.microsoft.com/office/drawing/2014/main" id="{9F959281-F958-B886-C9AC-148917C355F4}"/>
                </a:ext>
              </a:extLst>
            </p:cNvPr>
            <p:cNvSpPr/>
            <p:nvPr userDrawn="1"/>
          </p:nvSpPr>
          <p:spPr>
            <a:xfrm>
              <a:off x="652900" y="2714481"/>
              <a:ext cx="288387" cy="287711"/>
            </a:xfrm>
            <a:custGeom>
              <a:avLst/>
              <a:gdLst/>
              <a:ahLst/>
              <a:cxnLst/>
              <a:rect l="l" t="t" r="r" b="b"/>
              <a:pathLst>
                <a:path w="10241" h="10217" extrusionOk="0">
                  <a:moveTo>
                    <a:pt x="5121" y="1"/>
                  </a:moveTo>
                  <a:cubicBezTo>
                    <a:pt x="2310" y="1"/>
                    <a:pt x="0" y="2287"/>
                    <a:pt x="0" y="5121"/>
                  </a:cubicBezTo>
                  <a:cubicBezTo>
                    <a:pt x="0" y="7931"/>
                    <a:pt x="2310" y="10217"/>
                    <a:pt x="5121" y="10217"/>
                  </a:cubicBezTo>
                  <a:cubicBezTo>
                    <a:pt x="7955" y="10217"/>
                    <a:pt x="10241" y="7931"/>
                    <a:pt x="10241" y="5121"/>
                  </a:cubicBezTo>
                  <a:cubicBezTo>
                    <a:pt x="10241" y="2287"/>
                    <a:pt x="7955" y="1"/>
                    <a:pt x="51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3000" tIns="103000" rIns="103000" bIns="1030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90A92597-48BE-61CF-4FEF-3045BACC68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43746" y="1958147"/>
            <a:ext cx="1655976" cy="1655976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IN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423C1E25-0EF1-935A-5C81-909D9454689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96736" y="1920403"/>
            <a:ext cx="1655976" cy="1655976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IN" dirty="0"/>
          </a:p>
        </p:txBody>
      </p:sp>
      <p:sp>
        <p:nvSpPr>
          <p:cNvPr id="25" name="Picture Placeholder 11">
            <a:extLst>
              <a:ext uri="{FF2B5EF4-FFF2-40B4-BE49-F238E27FC236}">
                <a16:creationId xmlns:a16="http://schemas.microsoft.com/office/drawing/2014/main" id="{E30EACC7-FAC0-2FA3-BADB-FCBCDED7443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08255" y="1963945"/>
            <a:ext cx="1655976" cy="1655976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IN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1F191D2C-FEBE-C4C0-440F-803F8CFD073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661814" y="1924023"/>
            <a:ext cx="1655976" cy="1655976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IN" dirty="0"/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DFBEA951-ED75-8BAD-160F-B3E63FAE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9" y="348818"/>
            <a:ext cx="10948649" cy="6522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6BB50892-590C-12CD-256F-FDD6A2EC8E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4017" y="5337259"/>
            <a:ext cx="1956879" cy="546867"/>
          </a:xfrm>
        </p:spPr>
        <p:txBody>
          <a:bodyPr lIns="0" rIns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9" name="Text Placeholder 15" descr="Subtitle">
            <a:extLst>
              <a:ext uri="{FF2B5EF4-FFF2-40B4-BE49-F238E27FC236}">
                <a16:creationId xmlns:a16="http://schemas.microsoft.com/office/drawing/2014/main" id="{6D8D5B8C-9614-37B4-31CC-C5FE40A166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4017" y="4595207"/>
            <a:ext cx="1956879" cy="559377"/>
          </a:xfrm>
        </p:spPr>
        <p:txBody>
          <a:bodyPr lIns="0" rIns="0">
            <a:noAutofit/>
          </a:bodyPr>
          <a:lstStyle>
            <a:lvl1pPr algn="l">
              <a:defRPr sz="2000" b="1"/>
            </a:lvl1pPr>
            <a:lvl2pPr algn="l">
              <a:defRPr sz="2000" b="1"/>
            </a:lvl2pPr>
            <a:lvl3pPr algn="l">
              <a:defRPr sz="2000" b="1"/>
            </a:lvl3pPr>
            <a:lvl4pPr algn="l">
              <a:defRPr sz="2000" b="1"/>
            </a:lvl4pPr>
            <a:lvl5pPr algn="l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FCFB6771-5A5A-BB2C-037C-C5E2E3D0DA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72064" y="5337259"/>
            <a:ext cx="1956879" cy="546867"/>
          </a:xfrm>
        </p:spPr>
        <p:txBody>
          <a:bodyPr lIns="0" rIns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31" name="Text Placeholder 15" descr="Subtitle">
            <a:extLst>
              <a:ext uri="{FF2B5EF4-FFF2-40B4-BE49-F238E27FC236}">
                <a16:creationId xmlns:a16="http://schemas.microsoft.com/office/drawing/2014/main" id="{85AB7E72-C995-26EB-BFBE-065F24FE986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72064" y="4595207"/>
            <a:ext cx="1956879" cy="559377"/>
          </a:xfrm>
        </p:spPr>
        <p:txBody>
          <a:bodyPr lIns="0" rIns="0">
            <a:noAutofit/>
          </a:bodyPr>
          <a:lstStyle>
            <a:lvl1pPr algn="l">
              <a:defRPr sz="2000" b="1"/>
            </a:lvl1pPr>
            <a:lvl2pPr algn="l">
              <a:defRPr sz="2000" b="1"/>
            </a:lvl2pPr>
            <a:lvl3pPr algn="l">
              <a:defRPr sz="2000" b="1"/>
            </a:lvl3pPr>
            <a:lvl4pPr algn="l">
              <a:defRPr sz="2000" b="1"/>
            </a:lvl4pPr>
            <a:lvl5pPr algn="l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14CD56BC-0331-8BB4-D8A5-091DADB2467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87590" y="5337259"/>
            <a:ext cx="1956879" cy="546867"/>
          </a:xfrm>
        </p:spPr>
        <p:txBody>
          <a:bodyPr lIns="0" rIns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33" name="Text Placeholder 15" descr="Subtitle">
            <a:extLst>
              <a:ext uri="{FF2B5EF4-FFF2-40B4-BE49-F238E27FC236}">
                <a16:creationId xmlns:a16="http://schemas.microsoft.com/office/drawing/2014/main" id="{462DADAE-2D3C-2A8E-C22C-85E0FCDFB75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587590" y="4595207"/>
            <a:ext cx="1956879" cy="559377"/>
          </a:xfrm>
        </p:spPr>
        <p:txBody>
          <a:bodyPr lIns="0" rIns="0">
            <a:noAutofit/>
          </a:bodyPr>
          <a:lstStyle>
            <a:lvl1pPr algn="l">
              <a:defRPr sz="2000" b="1"/>
            </a:lvl1pPr>
            <a:lvl2pPr algn="l">
              <a:defRPr sz="2000" b="1"/>
            </a:lvl2pPr>
            <a:lvl3pPr algn="l">
              <a:defRPr sz="2000" b="1"/>
            </a:lvl3pPr>
            <a:lvl4pPr algn="l">
              <a:defRPr sz="2000" b="1"/>
            </a:lvl4pPr>
            <a:lvl5pPr algn="l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886FC435-A7EB-39B0-103B-1E384DB1DAA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418164" y="5338764"/>
            <a:ext cx="1956879" cy="546867"/>
          </a:xfrm>
        </p:spPr>
        <p:txBody>
          <a:bodyPr lIns="0" rIns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35" name="Text Placeholder 15" descr="Subtitle">
            <a:extLst>
              <a:ext uri="{FF2B5EF4-FFF2-40B4-BE49-F238E27FC236}">
                <a16:creationId xmlns:a16="http://schemas.microsoft.com/office/drawing/2014/main" id="{0D5FC6FA-680D-CEB3-0EB9-6659691326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418164" y="4596712"/>
            <a:ext cx="1956879" cy="559377"/>
          </a:xfrm>
        </p:spPr>
        <p:txBody>
          <a:bodyPr lIns="0" rIns="0">
            <a:noAutofit/>
          </a:bodyPr>
          <a:lstStyle>
            <a:lvl1pPr algn="l">
              <a:defRPr sz="2000" b="1"/>
            </a:lvl1pPr>
            <a:lvl2pPr algn="l">
              <a:defRPr sz="2000" b="1"/>
            </a:lvl2pPr>
            <a:lvl3pPr algn="l">
              <a:defRPr sz="2000" b="1"/>
            </a:lvl3pPr>
            <a:lvl4pPr algn="l">
              <a:defRPr sz="2000" b="1"/>
            </a:lvl4pPr>
            <a:lvl5pPr algn="l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91997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user slide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0FD40A1-F4F9-26BC-32AC-0D725F12A575}"/>
              </a:ext>
            </a:extLst>
          </p:cNvPr>
          <p:cNvGrpSpPr/>
          <p:nvPr userDrawn="1"/>
        </p:nvGrpSpPr>
        <p:grpSpPr>
          <a:xfrm>
            <a:off x="858725" y="577698"/>
            <a:ext cx="4364918" cy="5702603"/>
            <a:chOff x="614750" y="446225"/>
            <a:chExt cx="3393003" cy="4251055"/>
          </a:xfrm>
        </p:grpSpPr>
        <p:sp>
          <p:nvSpPr>
            <p:cNvPr id="4" name="Google Shape;597;p33">
              <a:extLst>
                <a:ext uri="{FF2B5EF4-FFF2-40B4-BE49-F238E27FC236}">
                  <a16:creationId xmlns:a16="http://schemas.microsoft.com/office/drawing/2014/main" id="{39BDDA46-C0C6-42C4-62CB-9CA168CB05F7}"/>
                </a:ext>
              </a:extLst>
            </p:cNvPr>
            <p:cNvSpPr/>
            <p:nvPr/>
          </p:nvSpPr>
          <p:spPr>
            <a:xfrm>
              <a:off x="614750" y="1035883"/>
              <a:ext cx="3034344" cy="3034344"/>
            </a:xfrm>
            <a:custGeom>
              <a:avLst/>
              <a:gdLst/>
              <a:ahLst/>
              <a:cxnLst/>
              <a:rect l="l" t="t" r="r" b="b"/>
              <a:pathLst>
                <a:path w="32841" h="32841" extrusionOk="0">
                  <a:moveTo>
                    <a:pt x="16433" y="0"/>
                  </a:moveTo>
                  <a:cubicBezTo>
                    <a:pt x="7359" y="0"/>
                    <a:pt x="1" y="7359"/>
                    <a:pt x="1" y="16432"/>
                  </a:cubicBezTo>
                  <a:cubicBezTo>
                    <a:pt x="1" y="25482"/>
                    <a:pt x="7359" y="32840"/>
                    <a:pt x="16433" y="32840"/>
                  </a:cubicBezTo>
                  <a:cubicBezTo>
                    <a:pt x="25506" y="32840"/>
                    <a:pt x="32841" y="25482"/>
                    <a:pt x="32841" y="16432"/>
                  </a:cubicBezTo>
                  <a:cubicBezTo>
                    <a:pt x="32841" y="7359"/>
                    <a:pt x="25506" y="0"/>
                    <a:pt x="16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37875" tIns="337875" rIns="337875" bIns="3378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598;p33">
              <a:extLst>
                <a:ext uri="{FF2B5EF4-FFF2-40B4-BE49-F238E27FC236}">
                  <a16:creationId xmlns:a16="http://schemas.microsoft.com/office/drawing/2014/main" id="{6B98CD74-901E-95A0-54BC-38C1860EF255}"/>
                </a:ext>
              </a:extLst>
            </p:cNvPr>
            <p:cNvSpPr/>
            <p:nvPr/>
          </p:nvSpPr>
          <p:spPr>
            <a:xfrm>
              <a:off x="2746933" y="3398950"/>
              <a:ext cx="825180" cy="781292"/>
            </a:xfrm>
            <a:custGeom>
              <a:avLst/>
              <a:gdLst/>
              <a:ahLst/>
              <a:cxnLst/>
              <a:rect l="l" t="t" r="r" b="b"/>
              <a:pathLst>
                <a:path w="8931" h="8456" extrusionOk="0">
                  <a:moveTo>
                    <a:pt x="6978" y="1"/>
                  </a:moveTo>
                  <a:lnTo>
                    <a:pt x="0" y="5859"/>
                  </a:lnTo>
                  <a:cubicBezTo>
                    <a:pt x="342" y="5709"/>
                    <a:pt x="690" y="5640"/>
                    <a:pt x="1028" y="5640"/>
                  </a:cubicBezTo>
                  <a:cubicBezTo>
                    <a:pt x="2455" y="5640"/>
                    <a:pt x="3702" y="6876"/>
                    <a:pt x="3548" y="8455"/>
                  </a:cubicBezTo>
                  <a:lnTo>
                    <a:pt x="8930" y="3954"/>
                  </a:lnTo>
                  <a:cubicBezTo>
                    <a:pt x="6978" y="3811"/>
                    <a:pt x="5906" y="1620"/>
                    <a:pt x="69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37875" tIns="337875" rIns="337875" bIns="3378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99;p33">
              <a:extLst>
                <a:ext uri="{FF2B5EF4-FFF2-40B4-BE49-F238E27FC236}">
                  <a16:creationId xmlns:a16="http://schemas.microsoft.com/office/drawing/2014/main" id="{BA5D456A-61BD-724B-A742-4AC1E45AF42D}"/>
                </a:ext>
              </a:extLst>
            </p:cNvPr>
            <p:cNvSpPr/>
            <p:nvPr/>
          </p:nvSpPr>
          <p:spPr>
            <a:xfrm>
              <a:off x="2520290" y="818018"/>
              <a:ext cx="653602" cy="572202"/>
            </a:xfrm>
            <a:custGeom>
              <a:avLst/>
              <a:gdLst/>
              <a:ahLst/>
              <a:cxnLst/>
              <a:rect l="l" t="t" r="r" b="b"/>
              <a:pathLst>
                <a:path w="7074" h="6193" extrusionOk="0">
                  <a:moveTo>
                    <a:pt x="2882" y="1"/>
                  </a:moveTo>
                  <a:lnTo>
                    <a:pt x="2882" y="1"/>
                  </a:lnTo>
                  <a:cubicBezTo>
                    <a:pt x="3301" y="1551"/>
                    <a:pt x="2117" y="2990"/>
                    <a:pt x="626" y="2990"/>
                  </a:cubicBezTo>
                  <a:cubicBezTo>
                    <a:pt x="422" y="2990"/>
                    <a:pt x="212" y="2963"/>
                    <a:pt x="0" y="2906"/>
                  </a:cubicBezTo>
                  <a:lnTo>
                    <a:pt x="0" y="2906"/>
                  </a:lnTo>
                  <a:lnTo>
                    <a:pt x="6359" y="6192"/>
                  </a:lnTo>
                  <a:cubicBezTo>
                    <a:pt x="4954" y="5025"/>
                    <a:pt x="5358" y="2787"/>
                    <a:pt x="7073" y="2168"/>
                  </a:cubicBezTo>
                  <a:lnTo>
                    <a:pt x="28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37875" tIns="337875" rIns="337875" bIns="3378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00;p33">
              <a:extLst>
                <a:ext uri="{FF2B5EF4-FFF2-40B4-BE49-F238E27FC236}">
                  <a16:creationId xmlns:a16="http://schemas.microsoft.com/office/drawing/2014/main" id="{696ECB8B-E918-1184-4340-22169C4AE06D}"/>
                </a:ext>
              </a:extLst>
            </p:cNvPr>
            <p:cNvSpPr/>
            <p:nvPr/>
          </p:nvSpPr>
          <p:spPr>
            <a:xfrm>
              <a:off x="2775483" y="446225"/>
              <a:ext cx="589757" cy="589757"/>
            </a:xfrm>
            <a:custGeom>
              <a:avLst/>
              <a:gdLst/>
              <a:ahLst/>
              <a:cxnLst/>
              <a:rect l="l" t="t" r="r" b="b"/>
              <a:pathLst>
                <a:path w="6383" h="6383" extrusionOk="0">
                  <a:moveTo>
                    <a:pt x="3192" y="0"/>
                  </a:moveTo>
                  <a:cubicBezTo>
                    <a:pt x="1429" y="0"/>
                    <a:pt x="1" y="1429"/>
                    <a:pt x="1" y="3191"/>
                  </a:cubicBezTo>
                  <a:cubicBezTo>
                    <a:pt x="1" y="4953"/>
                    <a:pt x="1429" y="6382"/>
                    <a:pt x="3192" y="6382"/>
                  </a:cubicBezTo>
                  <a:cubicBezTo>
                    <a:pt x="4978" y="6382"/>
                    <a:pt x="6383" y="4953"/>
                    <a:pt x="6383" y="3191"/>
                  </a:cubicBezTo>
                  <a:cubicBezTo>
                    <a:pt x="6383" y="1429"/>
                    <a:pt x="4978" y="0"/>
                    <a:pt x="31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337875" tIns="337875" rIns="337875" bIns="3378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01;p33">
              <a:extLst>
                <a:ext uri="{FF2B5EF4-FFF2-40B4-BE49-F238E27FC236}">
                  <a16:creationId xmlns:a16="http://schemas.microsoft.com/office/drawing/2014/main" id="{C8CAFEDC-43FB-847E-9DFC-1206DA42AE03}"/>
                </a:ext>
              </a:extLst>
            </p:cNvPr>
            <p:cNvSpPr/>
            <p:nvPr/>
          </p:nvSpPr>
          <p:spPr>
            <a:xfrm>
              <a:off x="3072531" y="3762058"/>
              <a:ext cx="935222" cy="935222"/>
            </a:xfrm>
            <a:custGeom>
              <a:avLst/>
              <a:gdLst/>
              <a:ahLst/>
              <a:cxnLst/>
              <a:rect l="l" t="t" r="r" b="b"/>
              <a:pathLst>
                <a:path w="10122" h="10122" extrusionOk="0">
                  <a:moveTo>
                    <a:pt x="5049" y="0"/>
                  </a:moveTo>
                  <a:cubicBezTo>
                    <a:pt x="2263" y="0"/>
                    <a:pt x="1" y="2263"/>
                    <a:pt x="1" y="5073"/>
                  </a:cubicBezTo>
                  <a:cubicBezTo>
                    <a:pt x="1" y="7859"/>
                    <a:pt x="2263" y="10121"/>
                    <a:pt x="5049" y="10121"/>
                  </a:cubicBezTo>
                  <a:cubicBezTo>
                    <a:pt x="7859" y="10121"/>
                    <a:pt x="10122" y="7859"/>
                    <a:pt x="10122" y="5073"/>
                  </a:cubicBezTo>
                  <a:cubicBezTo>
                    <a:pt x="10122" y="2263"/>
                    <a:pt x="7859" y="0"/>
                    <a:pt x="50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37875" tIns="337875" rIns="337875" bIns="3378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E7D9EC9C-B9AC-E515-D077-FBFA7BD43C3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1131" y="1542472"/>
            <a:ext cx="3702084" cy="3702084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IN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8271220-C954-5B3D-A3A4-7B718A0C4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7433" y="499739"/>
            <a:ext cx="5212775" cy="652259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27EBE02-DDDB-AAE0-4D80-8F8817CB68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7433" y="2385555"/>
            <a:ext cx="5212775" cy="456188"/>
          </a:xfrm>
        </p:spPr>
        <p:txBody>
          <a:bodyPr lIns="0" rIns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2" name="Text Placeholder 15" descr="Subtitle">
            <a:extLst>
              <a:ext uri="{FF2B5EF4-FFF2-40B4-BE49-F238E27FC236}">
                <a16:creationId xmlns:a16="http://schemas.microsoft.com/office/drawing/2014/main" id="{44CA1C8A-E51A-463D-C83F-764EAA0461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27433" y="1879529"/>
            <a:ext cx="5212775" cy="456187"/>
          </a:xfrm>
        </p:spPr>
        <p:txBody>
          <a:bodyPr lIns="0" rIns="0">
            <a:noAutofit/>
          </a:bodyPr>
          <a:lstStyle>
            <a:lvl1pPr algn="l">
              <a:defRPr sz="2000" b="1"/>
            </a:lvl1pPr>
            <a:lvl2pPr algn="l">
              <a:defRPr sz="2000" b="1"/>
            </a:lvl2pPr>
            <a:lvl3pPr algn="l">
              <a:defRPr sz="2000" b="1"/>
            </a:lvl3pPr>
            <a:lvl4pPr algn="l">
              <a:defRPr sz="2000" b="1"/>
            </a:lvl4pPr>
            <a:lvl5pPr algn="l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35EA25DE-E7E6-09B9-59FC-902CF1C3B7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27432" y="3461402"/>
            <a:ext cx="5212775" cy="2818899"/>
          </a:xfrm>
        </p:spPr>
        <p:txBody>
          <a:bodyPr lIns="0" rIns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65D394-DBFF-31DF-12F0-DE16DD365909}"/>
              </a:ext>
            </a:extLst>
          </p:cNvPr>
          <p:cNvCxnSpPr/>
          <p:nvPr userDrawn="1"/>
        </p:nvCxnSpPr>
        <p:spPr>
          <a:xfrm>
            <a:off x="6427432" y="3151572"/>
            <a:ext cx="52127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404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user layout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06;p34">
            <a:extLst>
              <a:ext uri="{FF2B5EF4-FFF2-40B4-BE49-F238E27FC236}">
                <a16:creationId xmlns:a16="http://schemas.microsoft.com/office/drawing/2014/main" id="{A0046EF3-7926-1625-0EA9-75CF12AC6E91}"/>
              </a:ext>
            </a:extLst>
          </p:cNvPr>
          <p:cNvSpPr/>
          <p:nvPr userDrawn="1"/>
        </p:nvSpPr>
        <p:spPr>
          <a:xfrm>
            <a:off x="484428" y="448619"/>
            <a:ext cx="4523494" cy="5920650"/>
          </a:xfrm>
          <a:prstGeom prst="roundRect">
            <a:avLst>
              <a:gd name="adj" fmla="val 52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F77DB16-5D8E-46EC-3FED-4BA835C12502}"/>
              </a:ext>
            </a:extLst>
          </p:cNvPr>
          <p:cNvGrpSpPr/>
          <p:nvPr userDrawn="1"/>
        </p:nvGrpSpPr>
        <p:grpSpPr>
          <a:xfrm>
            <a:off x="991394" y="142170"/>
            <a:ext cx="3462640" cy="4135539"/>
            <a:chOff x="775363" y="121151"/>
            <a:chExt cx="2588035" cy="3090971"/>
          </a:xfrm>
        </p:grpSpPr>
        <p:sp>
          <p:nvSpPr>
            <p:cNvPr id="5" name="Google Shape;611;p34">
              <a:extLst>
                <a:ext uri="{FF2B5EF4-FFF2-40B4-BE49-F238E27FC236}">
                  <a16:creationId xmlns:a16="http://schemas.microsoft.com/office/drawing/2014/main" id="{F3AC337C-83CE-D79B-6123-39554819C224}"/>
                </a:ext>
              </a:extLst>
            </p:cNvPr>
            <p:cNvSpPr/>
            <p:nvPr/>
          </p:nvSpPr>
          <p:spPr>
            <a:xfrm>
              <a:off x="775363" y="624087"/>
              <a:ext cx="2588035" cy="2588035"/>
            </a:xfrm>
            <a:custGeom>
              <a:avLst/>
              <a:gdLst/>
              <a:ahLst/>
              <a:cxnLst/>
              <a:rect l="l" t="t" r="r" b="b"/>
              <a:pathLst>
                <a:path w="32841" h="32841" extrusionOk="0">
                  <a:moveTo>
                    <a:pt x="16433" y="0"/>
                  </a:moveTo>
                  <a:cubicBezTo>
                    <a:pt x="7359" y="0"/>
                    <a:pt x="1" y="7359"/>
                    <a:pt x="1" y="16432"/>
                  </a:cubicBezTo>
                  <a:cubicBezTo>
                    <a:pt x="1" y="25482"/>
                    <a:pt x="7359" y="32840"/>
                    <a:pt x="16433" y="32840"/>
                  </a:cubicBezTo>
                  <a:cubicBezTo>
                    <a:pt x="25506" y="32840"/>
                    <a:pt x="32841" y="25482"/>
                    <a:pt x="32841" y="16432"/>
                  </a:cubicBezTo>
                  <a:cubicBezTo>
                    <a:pt x="32841" y="7359"/>
                    <a:pt x="25506" y="0"/>
                    <a:pt x="164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288175" tIns="288175" rIns="288175" bIns="2881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612;p34">
              <a:extLst>
                <a:ext uri="{FF2B5EF4-FFF2-40B4-BE49-F238E27FC236}">
                  <a16:creationId xmlns:a16="http://schemas.microsoft.com/office/drawing/2014/main" id="{BFB828A0-585A-966D-8CC1-18814D38DA62}"/>
                </a:ext>
              </a:extLst>
            </p:cNvPr>
            <p:cNvSpPr/>
            <p:nvPr/>
          </p:nvSpPr>
          <p:spPr>
            <a:xfrm>
              <a:off x="2400639" y="438264"/>
              <a:ext cx="557467" cy="488039"/>
            </a:xfrm>
            <a:custGeom>
              <a:avLst/>
              <a:gdLst/>
              <a:ahLst/>
              <a:cxnLst/>
              <a:rect l="l" t="t" r="r" b="b"/>
              <a:pathLst>
                <a:path w="7074" h="6193" extrusionOk="0">
                  <a:moveTo>
                    <a:pt x="2882" y="1"/>
                  </a:moveTo>
                  <a:lnTo>
                    <a:pt x="2882" y="1"/>
                  </a:lnTo>
                  <a:cubicBezTo>
                    <a:pt x="3301" y="1551"/>
                    <a:pt x="2117" y="2990"/>
                    <a:pt x="626" y="2990"/>
                  </a:cubicBezTo>
                  <a:cubicBezTo>
                    <a:pt x="422" y="2990"/>
                    <a:pt x="212" y="2963"/>
                    <a:pt x="0" y="2906"/>
                  </a:cubicBezTo>
                  <a:lnTo>
                    <a:pt x="0" y="2906"/>
                  </a:lnTo>
                  <a:lnTo>
                    <a:pt x="6359" y="6192"/>
                  </a:lnTo>
                  <a:cubicBezTo>
                    <a:pt x="4954" y="5025"/>
                    <a:pt x="5358" y="2787"/>
                    <a:pt x="7073" y="2168"/>
                  </a:cubicBezTo>
                  <a:lnTo>
                    <a:pt x="28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288175" tIns="288175" rIns="288175" bIns="2881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13;p34">
              <a:extLst>
                <a:ext uri="{FF2B5EF4-FFF2-40B4-BE49-F238E27FC236}">
                  <a16:creationId xmlns:a16="http://schemas.microsoft.com/office/drawing/2014/main" id="{2E8FB1F8-2C81-3EEB-C565-846FD3ED169A}"/>
                </a:ext>
              </a:extLst>
            </p:cNvPr>
            <p:cNvSpPr/>
            <p:nvPr/>
          </p:nvSpPr>
          <p:spPr>
            <a:xfrm>
              <a:off x="2618298" y="121151"/>
              <a:ext cx="503012" cy="503012"/>
            </a:xfrm>
            <a:custGeom>
              <a:avLst/>
              <a:gdLst/>
              <a:ahLst/>
              <a:cxnLst/>
              <a:rect l="l" t="t" r="r" b="b"/>
              <a:pathLst>
                <a:path w="6383" h="6383" extrusionOk="0">
                  <a:moveTo>
                    <a:pt x="3192" y="0"/>
                  </a:moveTo>
                  <a:cubicBezTo>
                    <a:pt x="1429" y="0"/>
                    <a:pt x="1" y="1429"/>
                    <a:pt x="1" y="3191"/>
                  </a:cubicBezTo>
                  <a:cubicBezTo>
                    <a:pt x="1" y="4953"/>
                    <a:pt x="1429" y="6382"/>
                    <a:pt x="3192" y="6382"/>
                  </a:cubicBezTo>
                  <a:cubicBezTo>
                    <a:pt x="4978" y="6382"/>
                    <a:pt x="6383" y="4953"/>
                    <a:pt x="6383" y="3191"/>
                  </a:cubicBezTo>
                  <a:cubicBezTo>
                    <a:pt x="6383" y="1429"/>
                    <a:pt x="4978" y="0"/>
                    <a:pt x="31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288175" tIns="288175" rIns="288175" bIns="2881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497351A-C41B-B9D7-051E-0EE619B70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352" y="499739"/>
            <a:ext cx="6137397" cy="831911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1173E88-97BA-3502-DEE3-80A8173C86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92351" y="1660124"/>
            <a:ext cx="6137397" cy="4620177"/>
          </a:xfrm>
        </p:spPr>
        <p:txBody>
          <a:bodyPr lIns="0" rIns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DEAED937-0E4C-B000-9BFD-E34BE30BF2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1394" y="5348408"/>
            <a:ext cx="3562851" cy="456188"/>
          </a:xfrm>
        </p:spPr>
        <p:txBody>
          <a:bodyPr lIns="0" rIns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1" name="Text Placeholder 15" descr="Subtitle">
            <a:extLst>
              <a:ext uri="{FF2B5EF4-FFF2-40B4-BE49-F238E27FC236}">
                <a16:creationId xmlns:a16="http://schemas.microsoft.com/office/drawing/2014/main" id="{EA961086-A829-1636-F840-7DEF53AA5C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1394" y="4842382"/>
            <a:ext cx="3562851" cy="456187"/>
          </a:xfrm>
        </p:spPr>
        <p:txBody>
          <a:bodyPr lIns="0" rIns="0">
            <a:noAutofit/>
          </a:bodyPr>
          <a:lstStyle>
            <a:lvl1pPr algn="l">
              <a:defRPr sz="2000" b="1"/>
            </a:lvl1pPr>
            <a:lvl2pPr algn="l">
              <a:defRPr sz="2000" b="1"/>
            </a:lvl2pPr>
            <a:lvl3pPr algn="l">
              <a:defRPr sz="2000" b="1"/>
            </a:lvl3pPr>
            <a:lvl4pPr algn="l">
              <a:defRPr sz="2000" b="1"/>
            </a:lvl4pPr>
            <a:lvl5pPr algn="l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2EA996F-9924-4D43-673D-8641F93517B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19554" y="1053404"/>
            <a:ext cx="3021446" cy="3021446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79071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user layout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46E3B9-DEB9-C6D4-F632-2BA335353DD9}"/>
              </a:ext>
            </a:extLst>
          </p:cNvPr>
          <p:cNvGrpSpPr/>
          <p:nvPr userDrawn="1"/>
        </p:nvGrpSpPr>
        <p:grpSpPr>
          <a:xfrm>
            <a:off x="952945" y="920373"/>
            <a:ext cx="3607278" cy="3262743"/>
            <a:chOff x="741080" y="678636"/>
            <a:chExt cx="2705045" cy="2446683"/>
          </a:xfrm>
        </p:grpSpPr>
        <p:sp>
          <p:nvSpPr>
            <p:cNvPr id="4" name="Google Shape;620;p35">
              <a:extLst>
                <a:ext uri="{FF2B5EF4-FFF2-40B4-BE49-F238E27FC236}">
                  <a16:creationId xmlns:a16="http://schemas.microsoft.com/office/drawing/2014/main" id="{B0D8C53E-40ED-AFD7-3042-B10476D7FC36}"/>
                </a:ext>
              </a:extLst>
            </p:cNvPr>
            <p:cNvSpPr/>
            <p:nvPr/>
          </p:nvSpPr>
          <p:spPr>
            <a:xfrm rot="-5889287">
              <a:off x="740528" y="679188"/>
              <a:ext cx="2446683" cy="2445580"/>
            </a:xfrm>
            <a:custGeom>
              <a:avLst/>
              <a:gdLst/>
              <a:ahLst/>
              <a:cxnLst/>
              <a:rect l="l" t="t" r="r" b="b"/>
              <a:pathLst>
                <a:path w="53250" h="53226" extrusionOk="0">
                  <a:moveTo>
                    <a:pt x="26625" y="1"/>
                  </a:moveTo>
                  <a:cubicBezTo>
                    <a:pt x="11907" y="1"/>
                    <a:pt x="0" y="11908"/>
                    <a:pt x="0" y="26625"/>
                  </a:cubicBezTo>
                  <a:cubicBezTo>
                    <a:pt x="0" y="41319"/>
                    <a:pt x="11907" y="53226"/>
                    <a:pt x="26625" y="53226"/>
                  </a:cubicBezTo>
                  <a:cubicBezTo>
                    <a:pt x="41318" y="53226"/>
                    <a:pt x="53249" y="41319"/>
                    <a:pt x="53249" y="26625"/>
                  </a:cubicBezTo>
                  <a:cubicBezTo>
                    <a:pt x="53249" y="11908"/>
                    <a:pt x="41318" y="1"/>
                    <a:pt x="26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8050" tIns="168050" rIns="168050" bIns="1680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21;p35">
              <a:extLst>
                <a:ext uri="{FF2B5EF4-FFF2-40B4-BE49-F238E27FC236}">
                  <a16:creationId xmlns:a16="http://schemas.microsoft.com/office/drawing/2014/main" id="{19658888-E2C6-3525-5576-743A3B40BA25}"/>
                </a:ext>
              </a:extLst>
            </p:cNvPr>
            <p:cNvSpPr/>
            <p:nvPr/>
          </p:nvSpPr>
          <p:spPr>
            <a:xfrm rot="-5889495">
              <a:off x="2727360" y="2388935"/>
              <a:ext cx="544517" cy="536509"/>
            </a:xfrm>
            <a:custGeom>
              <a:avLst/>
              <a:gdLst/>
              <a:ahLst/>
              <a:cxnLst/>
              <a:rect l="l" t="t" r="r" b="b"/>
              <a:pathLst>
                <a:path w="14552" h="14338" extrusionOk="0">
                  <a:moveTo>
                    <a:pt x="3311" y="1"/>
                  </a:moveTo>
                  <a:lnTo>
                    <a:pt x="3311" y="1"/>
                  </a:lnTo>
                  <a:cubicBezTo>
                    <a:pt x="5169" y="3192"/>
                    <a:pt x="3549" y="7288"/>
                    <a:pt x="1" y="8336"/>
                  </a:cubicBezTo>
                  <a:lnTo>
                    <a:pt x="6455" y="14337"/>
                  </a:lnTo>
                  <a:cubicBezTo>
                    <a:pt x="7064" y="11632"/>
                    <a:pt x="9453" y="9883"/>
                    <a:pt x="12018" y="9883"/>
                  </a:cubicBezTo>
                  <a:cubicBezTo>
                    <a:pt x="12863" y="9883"/>
                    <a:pt x="13726" y="10072"/>
                    <a:pt x="14552" y="10479"/>
                  </a:cubicBezTo>
                  <a:lnTo>
                    <a:pt x="33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36825" tIns="136825" rIns="136825" bIns="1368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22;p35">
              <a:extLst>
                <a:ext uri="{FF2B5EF4-FFF2-40B4-BE49-F238E27FC236}">
                  <a16:creationId xmlns:a16="http://schemas.microsoft.com/office/drawing/2014/main" id="{09AF5F39-2855-87B3-5273-48BD6E52F8DD}"/>
                </a:ext>
              </a:extLst>
            </p:cNvPr>
            <p:cNvSpPr/>
            <p:nvPr/>
          </p:nvSpPr>
          <p:spPr>
            <a:xfrm rot="-5889495">
              <a:off x="3063369" y="2649523"/>
              <a:ext cx="383205" cy="382307"/>
            </a:xfrm>
            <a:custGeom>
              <a:avLst/>
              <a:gdLst/>
              <a:ahLst/>
              <a:cxnLst/>
              <a:rect l="l" t="t" r="r" b="b"/>
              <a:pathLst>
                <a:path w="10241" h="10217" extrusionOk="0">
                  <a:moveTo>
                    <a:pt x="5121" y="1"/>
                  </a:moveTo>
                  <a:cubicBezTo>
                    <a:pt x="2310" y="1"/>
                    <a:pt x="0" y="2287"/>
                    <a:pt x="0" y="5121"/>
                  </a:cubicBezTo>
                  <a:cubicBezTo>
                    <a:pt x="0" y="7931"/>
                    <a:pt x="2310" y="10217"/>
                    <a:pt x="5121" y="10217"/>
                  </a:cubicBezTo>
                  <a:cubicBezTo>
                    <a:pt x="7955" y="10217"/>
                    <a:pt x="10241" y="7931"/>
                    <a:pt x="10241" y="5121"/>
                  </a:cubicBezTo>
                  <a:cubicBezTo>
                    <a:pt x="10241" y="2287"/>
                    <a:pt x="7955" y="1"/>
                    <a:pt x="5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36825" tIns="136825" rIns="136825" bIns="1368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95"/>
            </a:p>
          </p:txBody>
        </p:sp>
      </p:grp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869842D7-8DED-DF58-969F-F6F33BA6C5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59995" y="1037207"/>
            <a:ext cx="3021446" cy="3021446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IN" dirty="0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E1C5D732-EBFD-07D0-3271-133617D259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2354" y="5235589"/>
            <a:ext cx="2956728" cy="456188"/>
          </a:xfrm>
        </p:spPr>
        <p:txBody>
          <a:bodyPr lIns="0" rIns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9" name="Text Placeholder 15" descr="Subtitle">
            <a:extLst>
              <a:ext uri="{FF2B5EF4-FFF2-40B4-BE49-F238E27FC236}">
                <a16:creationId xmlns:a16="http://schemas.microsoft.com/office/drawing/2014/main" id="{360D1646-F781-81BB-859D-34096F230C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2354" y="4729563"/>
            <a:ext cx="2956728" cy="456187"/>
          </a:xfrm>
        </p:spPr>
        <p:txBody>
          <a:bodyPr lIns="0" rIns="0">
            <a:noAutofit/>
          </a:bodyPr>
          <a:lstStyle>
            <a:lvl1pPr algn="ctr">
              <a:defRPr sz="2000" b="1"/>
            </a:lvl1pPr>
            <a:lvl2pPr algn="ctr">
              <a:defRPr sz="2000" b="1"/>
            </a:lvl2pPr>
            <a:lvl3pPr algn="ctr">
              <a:defRPr sz="2000" b="1"/>
            </a:lvl3pPr>
            <a:lvl4pPr algn="ctr">
              <a:defRPr sz="2000" b="1"/>
            </a:lvl4pPr>
            <a:lvl5pPr algn="ctr"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175471E-19F9-6A60-1BC0-C95BEB9CF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438" y="1037372"/>
            <a:ext cx="6488311" cy="831911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1251B55B-5785-EC2A-4E48-C6E7ECC297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41437" y="2197758"/>
            <a:ext cx="6488311" cy="3494020"/>
          </a:xfrm>
        </p:spPr>
        <p:txBody>
          <a:bodyPr lIns="0" rIns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271677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slide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35;p36">
            <a:extLst>
              <a:ext uri="{FF2B5EF4-FFF2-40B4-BE49-F238E27FC236}">
                <a16:creationId xmlns:a16="http://schemas.microsoft.com/office/drawing/2014/main" id="{1C0A772A-5E91-CC5C-7731-553905B923A3}"/>
              </a:ext>
            </a:extLst>
          </p:cNvPr>
          <p:cNvGrpSpPr/>
          <p:nvPr userDrawn="1"/>
        </p:nvGrpSpPr>
        <p:grpSpPr>
          <a:xfrm flipH="1">
            <a:off x="682597" y="517634"/>
            <a:ext cx="5100144" cy="5822731"/>
            <a:chOff x="5792445" y="1859375"/>
            <a:chExt cx="2323725" cy="2652950"/>
          </a:xfrm>
        </p:grpSpPr>
        <p:sp>
          <p:nvSpPr>
            <p:cNvPr id="4" name="Google Shape;636;p36">
              <a:extLst>
                <a:ext uri="{FF2B5EF4-FFF2-40B4-BE49-F238E27FC236}">
                  <a16:creationId xmlns:a16="http://schemas.microsoft.com/office/drawing/2014/main" id="{BD2B2B44-FA23-C888-B7E9-98292E0F0D4E}"/>
                </a:ext>
              </a:extLst>
            </p:cNvPr>
            <p:cNvSpPr/>
            <p:nvPr/>
          </p:nvSpPr>
          <p:spPr>
            <a:xfrm>
              <a:off x="5792445" y="1859375"/>
              <a:ext cx="2229650" cy="2229625"/>
            </a:xfrm>
            <a:custGeom>
              <a:avLst/>
              <a:gdLst/>
              <a:ahLst/>
              <a:cxnLst/>
              <a:rect l="l" t="t" r="r" b="b"/>
              <a:pathLst>
                <a:path w="89186" h="89185" extrusionOk="0">
                  <a:moveTo>
                    <a:pt x="44581" y="0"/>
                  </a:moveTo>
                  <a:cubicBezTo>
                    <a:pt x="19957" y="0"/>
                    <a:pt x="1" y="19980"/>
                    <a:pt x="1" y="44605"/>
                  </a:cubicBezTo>
                  <a:cubicBezTo>
                    <a:pt x="1" y="69229"/>
                    <a:pt x="19957" y="89185"/>
                    <a:pt x="44581" y="89185"/>
                  </a:cubicBezTo>
                  <a:cubicBezTo>
                    <a:pt x="69206" y="89185"/>
                    <a:pt x="89186" y="69229"/>
                    <a:pt x="89186" y="44605"/>
                  </a:cubicBezTo>
                  <a:cubicBezTo>
                    <a:pt x="89186" y="19980"/>
                    <a:pt x="69206" y="0"/>
                    <a:pt x="44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8600" tIns="148600" rIns="148600" bIns="148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21"/>
            </a:p>
          </p:txBody>
        </p:sp>
        <p:sp>
          <p:nvSpPr>
            <p:cNvPr id="5" name="Google Shape;637;p36">
              <a:extLst>
                <a:ext uri="{FF2B5EF4-FFF2-40B4-BE49-F238E27FC236}">
                  <a16:creationId xmlns:a16="http://schemas.microsoft.com/office/drawing/2014/main" id="{DEA2E3C6-79D3-E5BC-8874-D5ADA62C32FC}"/>
                </a:ext>
              </a:extLst>
            </p:cNvPr>
            <p:cNvSpPr/>
            <p:nvPr/>
          </p:nvSpPr>
          <p:spPr>
            <a:xfrm>
              <a:off x="7421945" y="3640075"/>
              <a:ext cx="516800" cy="509675"/>
            </a:xfrm>
            <a:custGeom>
              <a:avLst/>
              <a:gdLst/>
              <a:ahLst/>
              <a:cxnLst/>
              <a:rect l="l" t="t" r="r" b="b"/>
              <a:pathLst>
                <a:path w="20672" h="20387" extrusionOk="0">
                  <a:moveTo>
                    <a:pt x="15171" y="1"/>
                  </a:moveTo>
                  <a:lnTo>
                    <a:pt x="1" y="12932"/>
                  </a:lnTo>
                  <a:cubicBezTo>
                    <a:pt x="1214" y="12299"/>
                    <a:pt x="2478" y="12010"/>
                    <a:pt x="3707" y="12010"/>
                  </a:cubicBezTo>
                  <a:cubicBezTo>
                    <a:pt x="8027" y="12010"/>
                    <a:pt x="11922" y="15585"/>
                    <a:pt x="11718" y="20386"/>
                  </a:cubicBezTo>
                  <a:lnTo>
                    <a:pt x="20672" y="12765"/>
                  </a:lnTo>
                  <a:cubicBezTo>
                    <a:pt x="14552" y="12027"/>
                    <a:pt x="11479" y="4954"/>
                    <a:pt x="15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8600" tIns="148600" rIns="148600" bIns="148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38;p36">
              <a:extLst>
                <a:ext uri="{FF2B5EF4-FFF2-40B4-BE49-F238E27FC236}">
                  <a16:creationId xmlns:a16="http://schemas.microsoft.com/office/drawing/2014/main" id="{111F75E7-F591-38E1-FD50-8061AA57AC8D}"/>
                </a:ext>
              </a:extLst>
            </p:cNvPr>
            <p:cNvSpPr/>
            <p:nvPr/>
          </p:nvSpPr>
          <p:spPr>
            <a:xfrm>
              <a:off x="7714270" y="3957425"/>
              <a:ext cx="401900" cy="401875"/>
            </a:xfrm>
            <a:custGeom>
              <a:avLst/>
              <a:gdLst/>
              <a:ahLst/>
              <a:cxnLst/>
              <a:rect l="l" t="t" r="r" b="b"/>
              <a:pathLst>
                <a:path w="16076" h="16075" extrusionOk="0">
                  <a:moveTo>
                    <a:pt x="8050" y="0"/>
                  </a:moveTo>
                  <a:cubicBezTo>
                    <a:pt x="3597" y="0"/>
                    <a:pt x="1" y="3596"/>
                    <a:pt x="1" y="8049"/>
                  </a:cubicBezTo>
                  <a:cubicBezTo>
                    <a:pt x="1" y="12479"/>
                    <a:pt x="3597" y="16075"/>
                    <a:pt x="8050" y="16075"/>
                  </a:cubicBezTo>
                  <a:cubicBezTo>
                    <a:pt x="12480" y="16075"/>
                    <a:pt x="16076" y="12479"/>
                    <a:pt x="16076" y="8049"/>
                  </a:cubicBezTo>
                  <a:cubicBezTo>
                    <a:pt x="16076" y="3596"/>
                    <a:pt x="12480" y="0"/>
                    <a:pt x="80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8600" tIns="148600" rIns="148600" bIns="148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39;p36">
              <a:extLst>
                <a:ext uri="{FF2B5EF4-FFF2-40B4-BE49-F238E27FC236}">
                  <a16:creationId xmlns:a16="http://schemas.microsoft.com/office/drawing/2014/main" id="{411B1055-058B-C2B9-C48F-9FD39621B8E8}"/>
                </a:ext>
              </a:extLst>
            </p:cNvPr>
            <p:cNvSpPr/>
            <p:nvPr/>
          </p:nvSpPr>
          <p:spPr>
            <a:xfrm>
              <a:off x="7538645" y="4143175"/>
              <a:ext cx="305450" cy="298875"/>
            </a:xfrm>
            <a:custGeom>
              <a:avLst/>
              <a:gdLst/>
              <a:ahLst/>
              <a:cxnLst/>
              <a:rect l="l" t="t" r="r" b="b"/>
              <a:pathLst>
                <a:path w="12218" h="11955" extrusionOk="0">
                  <a:moveTo>
                    <a:pt x="7050" y="0"/>
                  </a:moveTo>
                  <a:cubicBezTo>
                    <a:pt x="6799" y="3458"/>
                    <a:pt x="3898" y="6090"/>
                    <a:pt x="483" y="6090"/>
                  </a:cubicBezTo>
                  <a:cubicBezTo>
                    <a:pt x="323" y="6090"/>
                    <a:pt x="162" y="6084"/>
                    <a:pt x="1" y="6073"/>
                  </a:cubicBezTo>
                  <a:lnTo>
                    <a:pt x="1" y="6073"/>
                  </a:lnTo>
                  <a:lnTo>
                    <a:pt x="3763" y="11955"/>
                  </a:lnTo>
                  <a:cubicBezTo>
                    <a:pt x="4759" y="9336"/>
                    <a:pt x="7255" y="7717"/>
                    <a:pt x="9900" y="7717"/>
                  </a:cubicBezTo>
                  <a:cubicBezTo>
                    <a:pt x="10671" y="7717"/>
                    <a:pt x="11455" y="7855"/>
                    <a:pt x="12217" y="8145"/>
                  </a:cubicBezTo>
                  <a:lnTo>
                    <a:pt x="70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8600" tIns="148600" rIns="148600" bIns="148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40;p36">
              <a:extLst>
                <a:ext uri="{FF2B5EF4-FFF2-40B4-BE49-F238E27FC236}">
                  <a16:creationId xmlns:a16="http://schemas.microsoft.com/office/drawing/2014/main" id="{7A05BABA-4FCE-CFF5-9F48-6850BB43F5A8}"/>
                </a:ext>
              </a:extLst>
            </p:cNvPr>
            <p:cNvSpPr/>
            <p:nvPr/>
          </p:nvSpPr>
          <p:spPr>
            <a:xfrm>
              <a:off x="7421370" y="4294375"/>
              <a:ext cx="217925" cy="217950"/>
            </a:xfrm>
            <a:custGeom>
              <a:avLst/>
              <a:gdLst/>
              <a:ahLst/>
              <a:cxnLst/>
              <a:rect l="l" t="t" r="r" b="b"/>
              <a:pathLst>
                <a:path w="8717" h="8718" extrusionOk="0">
                  <a:moveTo>
                    <a:pt x="4358" y="1"/>
                  </a:moveTo>
                  <a:cubicBezTo>
                    <a:pt x="1953" y="1"/>
                    <a:pt x="0" y="1954"/>
                    <a:pt x="0" y="4359"/>
                  </a:cubicBezTo>
                  <a:cubicBezTo>
                    <a:pt x="0" y="6764"/>
                    <a:pt x="1953" y="8717"/>
                    <a:pt x="4358" y="8717"/>
                  </a:cubicBezTo>
                  <a:cubicBezTo>
                    <a:pt x="6787" y="8717"/>
                    <a:pt x="8716" y="6764"/>
                    <a:pt x="8716" y="4359"/>
                  </a:cubicBezTo>
                  <a:cubicBezTo>
                    <a:pt x="8716" y="1954"/>
                    <a:pt x="6787" y="1"/>
                    <a:pt x="4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48600" tIns="148600" rIns="148600" bIns="148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F203075-207B-BB02-F832-9C38BCC39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082" y="517634"/>
            <a:ext cx="4893667" cy="831911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0D144320-7AF0-90F5-104B-48AB47C3E0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06446" y="717967"/>
            <a:ext cx="4492943" cy="4492943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IN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4A5A827-F19A-34EC-ABF6-184EBD396ACF}"/>
              </a:ext>
            </a:extLst>
          </p:cNvPr>
          <p:cNvSpPr/>
          <p:nvPr userDrawn="1"/>
        </p:nvSpPr>
        <p:spPr>
          <a:xfrm>
            <a:off x="6351556" y="2032984"/>
            <a:ext cx="115409" cy="106532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55306EAB-28A8-35D3-D74D-18C68E12CA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6082" y="2565645"/>
            <a:ext cx="4893667" cy="456188"/>
          </a:xfrm>
        </p:spPr>
        <p:txBody>
          <a:bodyPr lIns="0" rIns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C4C91992-E930-07E2-44A6-85DDE7A960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6082" y="2059619"/>
            <a:ext cx="4893667" cy="456187"/>
          </a:xfrm>
        </p:spPr>
        <p:txBody>
          <a:bodyPr lIns="0" rIns="0" anchor="ctr">
            <a:noAutofit/>
          </a:bodyPr>
          <a:lstStyle>
            <a:lvl1pPr algn="l">
              <a:defRPr sz="2000" b="1"/>
            </a:lvl1pPr>
            <a:lvl2pPr algn="l">
              <a:defRPr sz="2000" b="1"/>
            </a:lvl2pPr>
            <a:lvl3pPr algn="l">
              <a:defRPr sz="2000" b="1"/>
            </a:lvl3pPr>
            <a:lvl4pPr algn="l">
              <a:defRPr sz="2000" b="1"/>
            </a:lvl4pPr>
            <a:lvl5pPr algn="l">
              <a:defRPr sz="2000" b="1"/>
            </a:lvl5pPr>
          </a:lstStyle>
          <a:p>
            <a:pPr lvl="0"/>
            <a:r>
              <a:rPr lang="en-US" dirty="0"/>
              <a:t>Number</a:t>
            </a:r>
            <a:endParaRPr lang="en-IN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37D94E2-EECD-7DE6-D718-92974C8604AD}"/>
              </a:ext>
            </a:extLst>
          </p:cNvPr>
          <p:cNvSpPr/>
          <p:nvPr userDrawn="1"/>
        </p:nvSpPr>
        <p:spPr>
          <a:xfrm>
            <a:off x="6351556" y="3646500"/>
            <a:ext cx="115409" cy="106532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F6C22FC8-B17A-CB5A-95D5-0A299CD5F5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36082" y="4179161"/>
            <a:ext cx="4893667" cy="456188"/>
          </a:xfrm>
        </p:spPr>
        <p:txBody>
          <a:bodyPr lIns="0" rIns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86F08A0-4253-7DBB-19C1-272E3AB009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36082" y="3673135"/>
            <a:ext cx="4893667" cy="456187"/>
          </a:xfrm>
        </p:spPr>
        <p:txBody>
          <a:bodyPr lIns="0" rIns="0" anchor="ctr">
            <a:noAutofit/>
          </a:bodyPr>
          <a:lstStyle>
            <a:lvl1pPr algn="l">
              <a:defRPr sz="2000" b="1"/>
            </a:lvl1pPr>
            <a:lvl2pPr algn="l">
              <a:defRPr sz="2000" b="1"/>
            </a:lvl2pPr>
            <a:lvl3pPr algn="l">
              <a:defRPr sz="2000" b="1"/>
            </a:lvl3pPr>
            <a:lvl4pPr algn="l">
              <a:defRPr sz="2000" b="1"/>
            </a:lvl4pPr>
            <a:lvl5pPr algn="l">
              <a:defRPr sz="2000" b="1"/>
            </a:lvl5pPr>
          </a:lstStyle>
          <a:p>
            <a:pPr lvl="0"/>
            <a:r>
              <a:rPr lang="en-US" dirty="0"/>
              <a:t>Email</a:t>
            </a:r>
            <a:endParaRPr lang="en-IN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5C4AD1-94C8-A537-7EE0-65E941B9FE77}"/>
              </a:ext>
            </a:extLst>
          </p:cNvPr>
          <p:cNvSpPr/>
          <p:nvPr userDrawn="1"/>
        </p:nvSpPr>
        <p:spPr>
          <a:xfrm>
            <a:off x="6351556" y="5184275"/>
            <a:ext cx="115409" cy="106532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A6775AD8-CF56-D4D7-F1F8-A71462B3667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36082" y="5716936"/>
            <a:ext cx="4893667" cy="456188"/>
          </a:xfrm>
        </p:spPr>
        <p:txBody>
          <a:bodyPr lIns="0" rIns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F120E200-B9EA-FC28-3609-F1E3834689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36082" y="5210910"/>
            <a:ext cx="4893667" cy="456187"/>
          </a:xfrm>
        </p:spPr>
        <p:txBody>
          <a:bodyPr lIns="0" rIns="0" anchor="ctr">
            <a:noAutofit/>
          </a:bodyPr>
          <a:lstStyle>
            <a:lvl1pPr algn="l">
              <a:defRPr sz="2000" b="1"/>
            </a:lvl1pPr>
            <a:lvl2pPr algn="l">
              <a:defRPr sz="2000" b="1"/>
            </a:lvl2pPr>
            <a:lvl3pPr algn="l">
              <a:defRPr sz="2000" b="1"/>
            </a:lvl3pPr>
            <a:lvl4pPr algn="l">
              <a:defRPr sz="2000" b="1"/>
            </a:lvl4pPr>
            <a:lvl5pPr algn="l">
              <a:defRPr sz="2000" b="1"/>
            </a:lvl5pPr>
          </a:lstStyle>
          <a:p>
            <a:pPr lvl="0"/>
            <a:r>
              <a:rPr lang="en-US" dirty="0"/>
              <a:t>Site Link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943128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slid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43;p37">
            <a:extLst>
              <a:ext uri="{FF2B5EF4-FFF2-40B4-BE49-F238E27FC236}">
                <a16:creationId xmlns:a16="http://schemas.microsoft.com/office/drawing/2014/main" id="{705CFE27-37BD-CC3A-FE4C-D7D19B327476}"/>
              </a:ext>
            </a:extLst>
          </p:cNvPr>
          <p:cNvSpPr/>
          <p:nvPr userDrawn="1"/>
        </p:nvSpPr>
        <p:spPr>
          <a:xfrm>
            <a:off x="4614721" y="0"/>
            <a:ext cx="8701885" cy="6858000"/>
          </a:xfrm>
          <a:prstGeom prst="roundRect">
            <a:avLst>
              <a:gd name="adj" fmla="val 3714"/>
            </a:avLst>
          </a:prstGeom>
          <a:solidFill>
            <a:srgbClr val="3E3C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2BCF383-2750-ABBC-45EA-2AFB8547768E}"/>
              </a:ext>
            </a:extLst>
          </p:cNvPr>
          <p:cNvGrpSpPr/>
          <p:nvPr userDrawn="1"/>
        </p:nvGrpSpPr>
        <p:grpSpPr>
          <a:xfrm>
            <a:off x="10797118" y="1174948"/>
            <a:ext cx="982227" cy="1147838"/>
            <a:chOff x="8208050" y="922700"/>
            <a:chExt cx="712482" cy="832612"/>
          </a:xfrm>
        </p:grpSpPr>
        <p:sp>
          <p:nvSpPr>
            <p:cNvPr id="5" name="Google Shape;653;p37">
              <a:extLst>
                <a:ext uri="{FF2B5EF4-FFF2-40B4-BE49-F238E27FC236}">
                  <a16:creationId xmlns:a16="http://schemas.microsoft.com/office/drawing/2014/main" id="{E130F249-45DB-2FBA-E958-C978180FBC05}"/>
                </a:ext>
              </a:extLst>
            </p:cNvPr>
            <p:cNvSpPr/>
            <p:nvPr/>
          </p:nvSpPr>
          <p:spPr>
            <a:xfrm>
              <a:off x="8208050" y="1115650"/>
              <a:ext cx="640885" cy="639662"/>
            </a:xfrm>
            <a:custGeom>
              <a:avLst/>
              <a:gdLst/>
              <a:ahLst/>
              <a:cxnLst/>
              <a:rect l="l" t="t" r="r" b="b"/>
              <a:pathLst>
                <a:path w="12575" h="12551" extrusionOk="0">
                  <a:moveTo>
                    <a:pt x="6287" y="1"/>
                  </a:moveTo>
                  <a:cubicBezTo>
                    <a:pt x="2834" y="1"/>
                    <a:pt x="0" y="2811"/>
                    <a:pt x="0" y="6264"/>
                  </a:cubicBezTo>
                  <a:cubicBezTo>
                    <a:pt x="0" y="9741"/>
                    <a:pt x="2834" y="12551"/>
                    <a:pt x="6287" y="12551"/>
                  </a:cubicBezTo>
                  <a:cubicBezTo>
                    <a:pt x="9764" y="12551"/>
                    <a:pt x="12574" y="9741"/>
                    <a:pt x="12574" y="6264"/>
                  </a:cubicBezTo>
                  <a:cubicBezTo>
                    <a:pt x="12574" y="2811"/>
                    <a:pt x="9764" y="1"/>
                    <a:pt x="6287" y="1"/>
                  </a:cubicBezTo>
                  <a:close/>
                </a:path>
              </a:pathLst>
            </a:custGeom>
            <a:solidFill>
              <a:srgbClr val="FF4F2E"/>
            </a:solidFill>
            <a:ln>
              <a:noFill/>
            </a:ln>
          </p:spPr>
          <p:txBody>
            <a:bodyPr spcFirstLastPara="1" wrap="square" lIns="186375" tIns="186375" rIns="186375" bIns="186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53"/>
            </a:p>
          </p:txBody>
        </p:sp>
        <p:sp>
          <p:nvSpPr>
            <p:cNvPr id="6" name="Google Shape;654;p37">
              <a:extLst>
                <a:ext uri="{FF2B5EF4-FFF2-40B4-BE49-F238E27FC236}">
                  <a16:creationId xmlns:a16="http://schemas.microsoft.com/office/drawing/2014/main" id="{AF9098F5-201F-DFDC-E4E4-0C7866FC905B}"/>
                </a:ext>
              </a:extLst>
            </p:cNvPr>
            <p:cNvSpPr/>
            <p:nvPr/>
          </p:nvSpPr>
          <p:spPr>
            <a:xfrm>
              <a:off x="8649807" y="1074369"/>
              <a:ext cx="155443" cy="146932"/>
            </a:xfrm>
            <a:custGeom>
              <a:avLst/>
              <a:gdLst/>
              <a:ahLst/>
              <a:cxnLst/>
              <a:rect l="l" t="t" r="r" b="b"/>
              <a:pathLst>
                <a:path w="3050" h="2883" extrusionOk="0">
                  <a:moveTo>
                    <a:pt x="1239" y="1"/>
                  </a:moveTo>
                  <a:lnTo>
                    <a:pt x="1239" y="1"/>
                  </a:lnTo>
                  <a:cubicBezTo>
                    <a:pt x="1520" y="662"/>
                    <a:pt x="1008" y="1340"/>
                    <a:pt x="370" y="1340"/>
                  </a:cubicBezTo>
                  <a:cubicBezTo>
                    <a:pt x="250" y="1340"/>
                    <a:pt x="125" y="1316"/>
                    <a:pt x="1" y="1263"/>
                  </a:cubicBezTo>
                  <a:lnTo>
                    <a:pt x="1" y="1263"/>
                  </a:lnTo>
                  <a:lnTo>
                    <a:pt x="2287" y="2883"/>
                  </a:lnTo>
                  <a:cubicBezTo>
                    <a:pt x="1729" y="2254"/>
                    <a:pt x="2170" y="1285"/>
                    <a:pt x="2990" y="1285"/>
                  </a:cubicBezTo>
                  <a:cubicBezTo>
                    <a:pt x="3010" y="1285"/>
                    <a:pt x="3029" y="1286"/>
                    <a:pt x="3049" y="1287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6375" tIns="186375" rIns="186375" bIns="186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55;p37">
              <a:extLst>
                <a:ext uri="{FF2B5EF4-FFF2-40B4-BE49-F238E27FC236}">
                  <a16:creationId xmlns:a16="http://schemas.microsoft.com/office/drawing/2014/main" id="{56B6F08C-5393-FACC-0FA8-E12F2BE060D9}"/>
                </a:ext>
              </a:extLst>
            </p:cNvPr>
            <p:cNvSpPr/>
            <p:nvPr/>
          </p:nvSpPr>
          <p:spPr>
            <a:xfrm>
              <a:off x="8703217" y="922700"/>
              <a:ext cx="217315" cy="217264"/>
            </a:xfrm>
            <a:custGeom>
              <a:avLst/>
              <a:gdLst/>
              <a:ahLst/>
              <a:cxnLst/>
              <a:rect l="l" t="t" r="r" b="b"/>
              <a:pathLst>
                <a:path w="4264" h="4263" extrusionOk="0">
                  <a:moveTo>
                    <a:pt x="2144" y="0"/>
                  </a:moveTo>
                  <a:cubicBezTo>
                    <a:pt x="953" y="0"/>
                    <a:pt x="1" y="953"/>
                    <a:pt x="1" y="2120"/>
                  </a:cubicBezTo>
                  <a:cubicBezTo>
                    <a:pt x="1" y="3310"/>
                    <a:pt x="953" y="4263"/>
                    <a:pt x="2144" y="4263"/>
                  </a:cubicBezTo>
                  <a:cubicBezTo>
                    <a:pt x="3311" y="4263"/>
                    <a:pt x="4263" y="3310"/>
                    <a:pt x="4263" y="2120"/>
                  </a:cubicBezTo>
                  <a:cubicBezTo>
                    <a:pt x="4263" y="953"/>
                    <a:pt x="3311" y="0"/>
                    <a:pt x="2144" y="0"/>
                  </a:cubicBezTo>
                  <a:close/>
                </a:path>
              </a:pathLst>
            </a:custGeom>
            <a:solidFill>
              <a:srgbClr val="FF4F2E"/>
            </a:solidFill>
            <a:ln>
              <a:noFill/>
            </a:ln>
          </p:spPr>
          <p:txBody>
            <a:bodyPr spcFirstLastPara="1" wrap="square" lIns="186375" tIns="186375" rIns="186375" bIns="186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47283B7-4930-5D18-5376-16FA52986115}"/>
              </a:ext>
            </a:extLst>
          </p:cNvPr>
          <p:cNvGrpSpPr/>
          <p:nvPr userDrawn="1"/>
        </p:nvGrpSpPr>
        <p:grpSpPr>
          <a:xfrm>
            <a:off x="284431" y="2233382"/>
            <a:ext cx="4330290" cy="4540397"/>
            <a:chOff x="287907" y="1755300"/>
            <a:chExt cx="3212721" cy="3368603"/>
          </a:xfrm>
        </p:grpSpPr>
        <p:sp>
          <p:nvSpPr>
            <p:cNvPr id="9" name="Google Shape;656;p37">
              <a:extLst>
                <a:ext uri="{FF2B5EF4-FFF2-40B4-BE49-F238E27FC236}">
                  <a16:creationId xmlns:a16="http://schemas.microsoft.com/office/drawing/2014/main" id="{6508DA78-4513-232F-F170-6CBC1185754E}"/>
                </a:ext>
              </a:extLst>
            </p:cNvPr>
            <p:cNvSpPr/>
            <p:nvPr/>
          </p:nvSpPr>
          <p:spPr>
            <a:xfrm>
              <a:off x="287907" y="1755300"/>
              <a:ext cx="2660520" cy="2660279"/>
            </a:xfrm>
            <a:custGeom>
              <a:avLst/>
              <a:gdLst/>
              <a:ahLst/>
              <a:cxnLst/>
              <a:rect l="l" t="t" r="r" b="b"/>
              <a:pathLst>
                <a:path w="61729" h="61727" extrusionOk="0">
                  <a:moveTo>
                    <a:pt x="30864" y="0"/>
                  </a:moveTo>
                  <a:cubicBezTo>
                    <a:pt x="13813" y="0"/>
                    <a:pt x="1" y="13812"/>
                    <a:pt x="1" y="30863"/>
                  </a:cubicBezTo>
                  <a:cubicBezTo>
                    <a:pt x="1" y="47915"/>
                    <a:pt x="13813" y="61727"/>
                    <a:pt x="30864" y="61727"/>
                  </a:cubicBezTo>
                  <a:cubicBezTo>
                    <a:pt x="47916" y="61727"/>
                    <a:pt x="61728" y="47915"/>
                    <a:pt x="61728" y="30863"/>
                  </a:cubicBezTo>
                  <a:cubicBezTo>
                    <a:pt x="61728" y="13812"/>
                    <a:pt x="47916" y="0"/>
                    <a:pt x="308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78500" tIns="78500" rIns="78500" bIns="78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57;p37">
              <a:extLst>
                <a:ext uri="{FF2B5EF4-FFF2-40B4-BE49-F238E27FC236}">
                  <a16:creationId xmlns:a16="http://schemas.microsoft.com/office/drawing/2014/main" id="{033F144F-7267-A9C4-FDAE-C2CDC782A882}"/>
                </a:ext>
              </a:extLst>
            </p:cNvPr>
            <p:cNvSpPr/>
            <p:nvPr/>
          </p:nvSpPr>
          <p:spPr>
            <a:xfrm>
              <a:off x="2222712" y="3809103"/>
              <a:ext cx="770843" cy="761576"/>
            </a:xfrm>
            <a:custGeom>
              <a:avLst/>
              <a:gdLst/>
              <a:ahLst/>
              <a:cxnLst/>
              <a:rect l="l" t="t" r="r" b="b"/>
              <a:pathLst>
                <a:path w="17885" h="17671" extrusionOk="0">
                  <a:moveTo>
                    <a:pt x="11860" y="1"/>
                  </a:moveTo>
                  <a:cubicBezTo>
                    <a:pt x="11849" y="17"/>
                    <a:pt x="11838" y="34"/>
                    <a:pt x="11827" y="51"/>
                  </a:cubicBezTo>
                  <a:lnTo>
                    <a:pt x="11827" y="51"/>
                  </a:lnTo>
                  <a:lnTo>
                    <a:pt x="11884" y="1"/>
                  </a:lnTo>
                  <a:close/>
                  <a:moveTo>
                    <a:pt x="11827" y="51"/>
                  </a:moveTo>
                  <a:lnTo>
                    <a:pt x="0" y="10693"/>
                  </a:lnTo>
                  <a:cubicBezTo>
                    <a:pt x="941" y="10216"/>
                    <a:pt x="1908" y="9999"/>
                    <a:pt x="2845" y="9999"/>
                  </a:cubicBezTo>
                  <a:cubicBezTo>
                    <a:pt x="6626" y="9999"/>
                    <a:pt x="9909" y="13529"/>
                    <a:pt x="8954" y="17671"/>
                  </a:cubicBezTo>
                  <a:lnTo>
                    <a:pt x="17885" y="9598"/>
                  </a:lnTo>
                  <a:lnTo>
                    <a:pt x="17885" y="9598"/>
                  </a:lnTo>
                  <a:cubicBezTo>
                    <a:pt x="17605" y="9633"/>
                    <a:pt x="17330" y="9650"/>
                    <a:pt x="17060" y="9650"/>
                  </a:cubicBezTo>
                  <a:cubicBezTo>
                    <a:pt x="12272" y="9650"/>
                    <a:pt x="9156" y="4260"/>
                    <a:pt x="11827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78500" tIns="78500" rIns="78500" bIns="78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58;p37">
              <a:extLst>
                <a:ext uri="{FF2B5EF4-FFF2-40B4-BE49-F238E27FC236}">
                  <a16:creationId xmlns:a16="http://schemas.microsoft.com/office/drawing/2014/main" id="{85C0EE57-C2CA-3EBB-68B6-F4450398F202}"/>
                </a:ext>
              </a:extLst>
            </p:cNvPr>
            <p:cNvSpPr/>
            <p:nvPr/>
          </p:nvSpPr>
          <p:spPr>
            <a:xfrm>
              <a:off x="2596304" y="4219674"/>
              <a:ext cx="904324" cy="904229"/>
            </a:xfrm>
            <a:custGeom>
              <a:avLst/>
              <a:gdLst/>
              <a:ahLst/>
              <a:cxnLst/>
              <a:rect l="l" t="t" r="r" b="b"/>
              <a:pathLst>
                <a:path w="20982" h="20981" extrusionOk="0">
                  <a:moveTo>
                    <a:pt x="10503" y="0"/>
                  </a:moveTo>
                  <a:cubicBezTo>
                    <a:pt x="4716" y="0"/>
                    <a:pt x="1" y="4692"/>
                    <a:pt x="1" y="10479"/>
                  </a:cubicBezTo>
                  <a:cubicBezTo>
                    <a:pt x="1" y="16289"/>
                    <a:pt x="4716" y="20981"/>
                    <a:pt x="10503" y="20981"/>
                  </a:cubicBezTo>
                  <a:cubicBezTo>
                    <a:pt x="16290" y="20981"/>
                    <a:pt x="20981" y="16289"/>
                    <a:pt x="20981" y="10479"/>
                  </a:cubicBezTo>
                  <a:cubicBezTo>
                    <a:pt x="20981" y="4692"/>
                    <a:pt x="16290" y="0"/>
                    <a:pt x="10503" y="0"/>
                  </a:cubicBezTo>
                  <a:close/>
                </a:path>
              </a:pathLst>
            </a:custGeom>
            <a:solidFill>
              <a:srgbClr val="3E3C56"/>
            </a:solidFill>
            <a:ln>
              <a:noFill/>
            </a:ln>
          </p:spPr>
          <p:txBody>
            <a:bodyPr spcFirstLastPara="1" wrap="square" lIns="78500" tIns="78500" rIns="78500" bIns="785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7802907-2CF8-8175-C589-E7D656B41D7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302" y="2409221"/>
            <a:ext cx="3240260" cy="3240260"/>
          </a:xfrm>
          <a:prstGeom prst="ellipse">
            <a:avLst/>
          </a:prstGeom>
          <a:solidFill>
            <a:srgbClr val="3E3C56"/>
          </a:solidFill>
        </p:spPr>
        <p:txBody>
          <a:bodyPr/>
          <a:lstStyle/>
          <a:p>
            <a:endParaRPr lang="en-IN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DFD4DBBA-4322-7FFD-9F19-2E96EAA72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60" y="581248"/>
            <a:ext cx="3704950" cy="8597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78BD11A7-8A87-D934-45F2-0DC85E6146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54583" y="1087274"/>
            <a:ext cx="6941853" cy="456188"/>
          </a:xfrm>
        </p:spPr>
        <p:txBody>
          <a:bodyPr lIns="0" rIns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632A434C-A839-8634-8000-9932822CA5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54583" y="581248"/>
            <a:ext cx="6941853" cy="456187"/>
          </a:xfrm>
        </p:spPr>
        <p:txBody>
          <a:bodyPr lIns="0" rIns="0" anchor="ctr">
            <a:noAutofit/>
          </a:bodyPr>
          <a:lstStyle>
            <a:lvl1pPr algn="l">
              <a:defRPr sz="2000" b="1"/>
            </a:lvl1pPr>
            <a:lvl2pPr algn="l">
              <a:defRPr sz="2000" b="1"/>
            </a:lvl2pPr>
            <a:lvl3pPr algn="l">
              <a:defRPr sz="2000" b="1"/>
            </a:lvl3pPr>
            <a:lvl4pPr algn="l">
              <a:defRPr sz="2000" b="1"/>
            </a:lvl4pPr>
            <a:lvl5pPr algn="l">
              <a:defRPr sz="2000" b="1"/>
            </a:lvl5pPr>
          </a:lstStyle>
          <a:p>
            <a:pPr lvl="0"/>
            <a:r>
              <a:rPr lang="en-US" dirty="0"/>
              <a:t>Number</a:t>
            </a:r>
            <a:endParaRPr lang="en-IN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45F4EB7-4C9D-35BB-5721-D8FFCD3347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54583" y="2511314"/>
            <a:ext cx="6941853" cy="456188"/>
          </a:xfrm>
        </p:spPr>
        <p:txBody>
          <a:bodyPr lIns="0" rIns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0744265-6E05-F2AE-1E76-60BE1500DF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54583" y="2005288"/>
            <a:ext cx="6941853" cy="456187"/>
          </a:xfrm>
        </p:spPr>
        <p:txBody>
          <a:bodyPr lIns="0" rIns="0" anchor="ctr">
            <a:noAutofit/>
          </a:bodyPr>
          <a:lstStyle>
            <a:lvl1pPr algn="l">
              <a:defRPr sz="2000" b="1"/>
            </a:lvl1pPr>
            <a:lvl2pPr algn="l">
              <a:defRPr sz="2000" b="1"/>
            </a:lvl2pPr>
            <a:lvl3pPr algn="l">
              <a:defRPr sz="2000" b="1"/>
            </a:lvl3pPr>
            <a:lvl4pPr algn="l">
              <a:defRPr sz="2000" b="1"/>
            </a:lvl4pPr>
            <a:lvl5pPr algn="l">
              <a:defRPr sz="2000" b="1"/>
            </a:lvl5pPr>
          </a:lstStyle>
          <a:p>
            <a:pPr lvl="0"/>
            <a:r>
              <a:rPr lang="en-US" dirty="0"/>
              <a:t>Email</a:t>
            </a:r>
            <a:endParaRPr lang="en-IN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744C1E99-B79F-E04A-B027-988B30E505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54583" y="3933345"/>
            <a:ext cx="6941853" cy="456188"/>
          </a:xfrm>
        </p:spPr>
        <p:txBody>
          <a:bodyPr lIns="0" rIns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1EAEE502-AE67-2306-25B2-4D046229C52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54583" y="3427319"/>
            <a:ext cx="6941853" cy="456187"/>
          </a:xfrm>
        </p:spPr>
        <p:txBody>
          <a:bodyPr lIns="0" rIns="0" anchor="ctr">
            <a:noAutofit/>
          </a:bodyPr>
          <a:lstStyle>
            <a:lvl1pPr algn="l">
              <a:defRPr sz="2000" b="1"/>
            </a:lvl1pPr>
            <a:lvl2pPr algn="l">
              <a:defRPr sz="2000" b="1"/>
            </a:lvl2pPr>
            <a:lvl3pPr algn="l">
              <a:defRPr sz="2000" b="1"/>
            </a:lvl3pPr>
            <a:lvl4pPr algn="l">
              <a:defRPr sz="2000" b="1"/>
            </a:lvl4pPr>
            <a:lvl5pPr algn="l">
              <a:defRPr sz="2000" b="1"/>
            </a:lvl5pPr>
          </a:lstStyle>
          <a:p>
            <a:pPr lvl="0"/>
            <a:r>
              <a:rPr lang="en-US" dirty="0"/>
              <a:t>Site Link</a:t>
            </a:r>
            <a:endParaRPr lang="en-IN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284C4774-9720-3473-E7CE-B84F7756BB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954583" y="5362870"/>
            <a:ext cx="6941853" cy="913881"/>
          </a:xfrm>
        </p:spPr>
        <p:txBody>
          <a:bodyPr lIns="0" rIns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7C14A387-BB46-9C79-1781-D5D0D99582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54583" y="4856845"/>
            <a:ext cx="6941853" cy="456187"/>
          </a:xfrm>
        </p:spPr>
        <p:txBody>
          <a:bodyPr lIns="0" rIns="0" anchor="ctr">
            <a:noAutofit/>
          </a:bodyPr>
          <a:lstStyle>
            <a:lvl1pPr algn="l">
              <a:defRPr sz="2000" b="1"/>
            </a:lvl1pPr>
            <a:lvl2pPr algn="l">
              <a:defRPr sz="2000" b="1"/>
            </a:lvl2pPr>
            <a:lvl3pPr algn="l">
              <a:defRPr sz="2000" b="1"/>
            </a:lvl3pPr>
            <a:lvl4pPr algn="l">
              <a:defRPr sz="2000" b="1"/>
            </a:lvl4pPr>
            <a:lvl5pPr algn="l">
              <a:defRPr sz="2000" b="1"/>
            </a:lvl5pPr>
          </a:lstStyle>
          <a:p>
            <a:pPr lvl="0"/>
            <a:r>
              <a:rPr lang="en-US" dirty="0"/>
              <a:t>Address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270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59D9E-8E84-FDCD-3790-19043C83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3BDA9E-523A-2E0F-0656-F308BEFAC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5C5DFB8-2770-CFF0-C393-5B37E5DBF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5C9FFDC-6892-95A7-CF7E-44BD48251C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BEDC8E6-1B55-B850-8B66-66A6D1C7B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E379DFC-7411-89A8-9575-80D248F6E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F9D0-3473-7C4D-8C2C-7C78DA569570}" type="datetimeFigureOut">
              <a:rPr lang="de-DE" smtClean="0"/>
              <a:t>28.12.25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08E4143-E750-DEA5-3469-6C4AA998B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A8965E1-B168-06DB-017E-914143A81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1235-20EF-324F-A07B-6F30F1430C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3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AFBDE2-BE15-B266-950A-DF6595D62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0BA18CC-AF48-64B3-6BCF-BB4FF6BDC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F9D0-3473-7C4D-8C2C-7C78DA569570}" type="datetimeFigureOut">
              <a:rPr lang="de-DE" smtClean="0"/>
              <a:t>28.12.25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816C2E-1DC4-7FF3-38D5-8725CDFD4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C87EDB0-B245-D1A1-A0AE-F7A5158A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1235-20EF-324F-A07B-6F30F1430C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0682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44D246D-487B-9180-44EA-633F2F87B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F9D0-3473-7C4D-8C2C-7C78DA569570}" type="datetimeFigureOut">
              <a:rPr lang="de-DE" smtClean="0"/>
              <a:t>28.12.25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691A185-FA33-C2FB-EBFE-6426CF5A3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6947D9-1994-B521-9125-8FB0D020D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1235-20EF-324F-A07B-6F30F1430C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959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2592F3-73EC-BCBD-EE43-C6BBF3C7C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716DD9-FED3-30CB-FC48-066E24362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AB690A0-08D8-F04F-4F31-BDEB3B634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FBB09AB-D67E-B1DB-AC81-821BF510B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F9D0-3473-7C4D-8C2C-7C78DA569570}" type="datetimeFigureOut">
              <a:rPr lang="de-DE" smtClean="0"/>
              <a:t>28.12.25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28A60D3-355E-56BD-7878-CA682C97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36CF51-FBDB-A494-C899-A23DF9237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1235-20EF-324F-A07B-6F30F1430C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917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880F18-2B5C-7B67-BB4F-CB160234C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785A8F6-9C32-FBA4-A9A8-4362D8875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BA2DD8E-411C-7101-287D-BCD25B0BC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4402F04-F878-7494-0FA5-43DC78917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F9D0-3473-7C4D-8C2C-7C78DA569570}" type="datetimeFigureOut">
              <a:rPr lang="de-DE" smtClean="0"/>
              <a:t>28.12.25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AF9B11A-1F0C-960F-7BFA-F3A73228A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E6F0F9F-146C-B06B-2EEE-FA1605F96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1235-20EF-324F-A07B-6F30F1430C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237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A827D22-CAFC-6C43-F180-24697F91A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54631F-70FD-9A63-D995-41482D183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44D434-E49C-F6FB-D2D2-E02EDCC4E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D1F9D0-3473-7C4D-8C2C-7C78DA569570}" type="datetimeFigureOut">
              <a:rPr lang="de-DE" smtClean="0"/>
              <a:t>28.12.25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F6110-A3F0-2440-AF1A-16D39C9AC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1C6FB2-5B72-8E03-76A4-7D333156D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821235-20EF-324F-A07B-6F30F1430C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056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C0BDB-C855-B5FA-5625-8AD456762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E153B-4178-6BCA-147C-9E396D6CC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9657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audio" Target="../media/audio1.wav"/><Relationship Id="rId5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audio" Target="../media/audio1.wav"/><Relationship Id="rId5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audio" Target="../media/audio1.wav"/><Relationship Id="rId5" Type="http://schemas.openxmlformats.org/officeDocument/2006/relationships/image" Target="../media/image1.pn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audio" Target="../media/audio1.wav"/><Relationship Id="rId5" Type="http://schemas.openxmlformats.org/officeDocument/2006/relationships/image" Target="../media/image1.pn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6" Type="http://schemas.openxmlformats.org/officeDocument/2006/relationships/audio" Target="../media/audio1.wav"/><Relationship Id="rId5" Type="http://schemas.openxmlformats.org/officeDocument/2006/relationships/image" Target="../media/image1.pn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6" Type="http://schemas.openxmlformats.org/officeDocument/2006/relationships/audio" Target="../media/audio1.wav"/><Relationship Id="rId5" Type="http://schemas.openxmlformats.org/officeDocument/2006/relationships/image" Target="../media/image1.png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6" Type="http://schemas.openxmlformats.org/officeDocument/2006/relationships/audio" Target="../media/audio1.wav"/><Relationship Id="rId5" Type="http://schemas.openxmlformats.org/officeDocument/2006/relationships/image" Target="../media/image1.png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audio" Target="../media/audio1.wav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audio" Target="../media/audio1.wav"/><Relationship Id="rId5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audio" Target="../media/audio1.wav"/><Relationship Id="rId5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audio" Target="../media/audio1.wav"/><Relationship Id="rId5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audio" Target="../media/audio1.wav"/><Relationship Id="rId5" Type="http://schemas.openxmlformats.org/officeDocument/2006/relationships/image" Target="../media/image1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6E6313-EF0C-4337-2F8B-30B8935B5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2287" y="550863"/>
            <a:ext cx="6067425" cy="920750"/>
          </a:xfrm>
        </p:spPr>
        <p:txBody>
          <a:bodyPr/>
          <a:lstStyle/>
          <a:p>
            <a:r>
              <a:rPr lang="de-DE" b="1" dirty="0" err="1">
                <a:solidFill>
                  <a:schemeClr val="bg1"/>
                </a:solidFill>
              </a:rPr>
              <a:t>Social</a:t>
            </a:r>
            <a:r>
              <a:rPr lang="de-DE" b="1" dirty="0">
                <a:solidFill>
                  <a:schemeClr val="bg1"/>
                </a:solidFill>
              </a:rPr>
              <a:t> Media Plan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1A46624-3AA5-0C67-9279-ADC9DBC9B7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1524" y="2450306"/>
            <a:ext cx="3028949" cy="1957387"/>
          </a:xfrm>
        </p:spPr>
        <p:txBody>
          <a:bodyPr>
            <a:normAutofit fontScale="92500" lnSpcReduction="20000"/>
          </a:bodyPr>
          <a:lstStyle/>
          <a:p>
            <a:r>
              <a:rPr lang="de-DE" dirty="0">
                <a:solidFill>
                  <a:schemeClr val="bg1"/>
                </a:solidFill>
              </a:rPr>
              <a:t>Ausarbeitung des Markenkonzept</a:t>
            </a:r>
            <a:br>
              <a:rPr lang="de-DE" dirty="0">
                <a:solidFill>
                  <a:schemeClr val="bg1"/>
                </a:solidFill>
              </a:rPr>
            </a:b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von</a:t>
            </a:r>
            <a:br>
              <a:rPr lang="de-DE" dirty="0">
                <a:solidFill>
                  <a:schemeClr val="bg1"/>
                </a:solidFill>
              </a:rPr>
            </a:b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Niels Andersen</a:t>
            </a:r>
            <a:br>
              <a:rPr lang="de-DE" dirty="0">
                <a:solidFill>
                  <a:schemeClr val="bg1"/>
                </a:solidFill>
              </a:rPr>
            </a:b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Picture 4" descr="image.png">
            <a:extLst>
              <a:ext uri="{FF2B5EF4-FFF2-40B4-BE49-F238E27FC236}">
                <a16:creationId xmlns:a16="http://schemas.microsoft.com/office/drawing/2014/main" id="{DEFC5FF7-5953-940B-3547-A0EB9EF61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885" y="105653"/>
            <a:ext cx="1950662" cy="169098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049A338-6919-64A7-C915-C5AB280BF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62" y="418760"/>
            <a:ext cx="1950663" cy="59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94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>
              <a:defRPr/>
            </a:pPr>
            <a:r>
              <a:rPr dirty="0"/>
              <a:t>Phase 4: </a:t>
            </a:r>
            <a:r>
              <a:rPr dirty="0" err="1"/>
              <a:t>Umwandlung</a:t>
            </a:r>
            <a:r>
              <a:rPr dirty="0"/>
              <a:t> und </a:t>
            </a:r>
            <a:r>
              <a:rPr dirty="0" err="1"/>
              <a:t>Beweis</a:t>
            </a:r>
            <a:r>
              <a:rPr dirty="0"/>
              <a:t> (Monat </a:t>
            </a:r>
            <a:r>
              <a:rPr lang="de-DE" dirty="0"/>
              <a:t>4-6</a:t>
            </a:r>
            <a:r>
              <a:rPr dirty="0"/>
              <a:t>): Ziel: </a:t>
            </a:r>
            <a:r>
              <a:rPr dirty="0" err="1"/>
              <a:t>Abschlüsse</a:t>
            </a:r>
            <a:r>
              <a:rPr dirty="0"/>
              <a:t> </a:t>
            </a:r>
            <a:r>
              <a:rPr lang="de-DE" dirty="0"/>
              <a:t>erzielen</a:t>
            </a:r>
            <a:endParaRPr dirty="0"/>
          </a:p>
          <a:p>
            <a:pPr marL="228600" lvl="1" indent="-228600"/>
            <a:r>
              <a:rPr dirty="0" err="1"/>
              <a:t>Fallgeschichten</a:t>
            </a:r>
            <a:endParaRPr dirty="0"/>
          </a:p>
          <a:p>
            <a:pPr marL="228600" lvl="1" indent="-228600"/>
            <a:r>
              <a:rPr dirty="0"/>
              <a:t>User-Stories</a:t>
            </a:r>
          </a:p>
          <a:p>
            <a:pPr marL="228600" lvl="1" indent="-228600"/>
            <a:r>
              <a:rPr dirty="0" err="1"/>
              <a:t>Angebotskommunikation</a:t>
            </a:r>
            <a:endParaRPr dirty="0"/>
          </a:p>
          <a:p>
            <a:pPr marL="228600" lvl="1" indent="-228600"/>
            <a:r>
              <a:rPr dirty="0" err="1"/>
              <a:t>Erinnerungsanzeigen</a:t>
            </a:r>
            <a:r>
              <a:rPr dirty="0"/>
              <a:t> (</a:t>
            </a:r>
            <a:r>
              <a:rPr dirty="0" err="1"/>
              <a:t>Kostenfrei</a:t>
            </a:r>
            <a:r>
              <a:rPr dirty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6️⃣ 6-Monats-Zeitplan</a:t>
            </a:r>
          </a:p>
        </p:txBody>
      </p:sp>
      <p:pic>
        <p:nvPicPr>
          <p:cNvPr id="4" name="Picture Placeholder 3" descr="image.jpg"/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/>
          <a:stretch>
            <a:fillRect/>
          </a:stretch>
        </p:blipFill>
        <p:spPr>
          <a:xfrm>
            <a:off x="7305651" y="1404346"/>
            <a:ext cx="3733905" cy="3733905"/>
          </a:xfrm>
        </p:spPr>
      </p:pic>
      <p:pic>
        <p:nvPicPr>
          <p:cNvPr id="6" name="Picture 4" descr="image.png">
            <a:extLst>
              <a:ext uri="{FF2B5EF4-FFF2-40B4-BE49-F238E27FC236}">
                <a16:creationId xmlns:a16="http://schemas.microsoft.com/office/drawing/2014/main" id="{2F84712E-0045-E9C9-A1D9-A10526DD00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1170" y="105654"/>
            <a:ext cx="722376" cy="62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0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4-Sekunden-Wind.wav"/>
          </p:stSnd>
        </p:sndAc>
      </p:transition>
    </mc:Choice>
    <mc:Fallback xmlns="">
      <p:transition spd="slow">
        <p:fade/>
        <p:sndAc>
          <p:stSnd>
            <p:snd r:embed="rId6" name="4-Sekunden-Wind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7️⃣ </a:t>
            </a:r>
            <a:r>
              <a:rPr dirty="0" err="1"/>
              <a:t>Redaktionsplan</a:t>
            </a:r>
            <a:r>
              <a:rPr dirty="0"/>
              <a:t> (</a:t>
            </a:r>
            <a:r>
              <a:rPr dirty="0" err="1"/>
              <a:t>Beispiel</a:t>
            </a:r>
            <a:r>
              <a:rPr dirty="0"/>
              <a:t> </a:t>
            </a:r>
            <a:r>
              <a:rPr lang="de-DE" dirty="0"/>
              <a:t>Ausspielung</a:t>
            </a:r>
            <a:r>
              <a:rPr dirty="0"/>
              <a:t>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597312"/>
              </p:ext>
            </p:extLst>
          </p:nvPr>
        </p:nvGraphicFramePr>
        <p:xfrm>
          <a:off x="567509" y="1640277"/>
          <a:ext cx="9753600" cy="36524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5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0481">
                <a:tc>
                  <a:txBody>
                    <a:bodyPr/>
                    <a:lstStyle/>
                    <a:p>
                      <a:r>
                        <a:rPr b="1">
                          <a:solidFill>
                            <a:srgbClr val="000000"/>
                          </a:solidFill>
                        </a:rPr>
                        <a:t>Etikett</a:t>
                      </a:r>
                    </a:p>
                  </a:txBody>
                  <a:tcP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>
                          <a:solidFill>
                            <a:srgbClr val="000000"/>
                          </a:solidFill>
                        </a:rPr>
                        <a:t>Format</a:t>
                      </a:r>
                    </a:p>
                  </a:txBody>
                  <a:tcP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>
                          <a:solidFill>
                            <a:srgbClr val="000000"/>
                          </a:solidFill>
                        </a:rPr>
                        <a:t>Thema</a:t>
                      </a:r>
                    </a:p>
                  </a:txBody>
                  <a:tcP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481">
                <a:tc>
                  <a:txBody>
                    <a:bodyPr/>
                    <a:lstStyle/>
                    <a:p>
                      <a:r>
                        <a:rPr>
                          <a:solidFill>
                            <a:srgbClr val="000000"/>
                          </a:solidFill>
                        </a:rPr>
                        <a:t>Mo</a:t>
                      </a:r>
                    </a:p>
                  </a:txBody>
                  <a:tcP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rgbClr val="000000"/>
                          </a:solidFill>
                        </a:rPr>
                        <a:t>Rolle</a:t>
                      </a:r>
                    </a:p>
                  </a:txBody>
                  <a:tcP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rgbClr val="000000"/>
                          </a:solidFill>
                        </a:rPr>
                        <a:t>"Warum normale KV im Ausland nicht reicht"</a:t>
                      </a:r>
                    </a:p>
                  </a:txBody>
                  <a:tcP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481">
                <a:tc>
                  <a:txBody>
                    <a:bodyPr/>
                    <a:lstStyle/>
                    <a:p>
                      <a:r>
                        <a:rPr>
                          <a:solidFill>
                            <a:srgbClr val="000000"/>
                          </a:solidFill>
                        </a:rPr>
                        <a:t>Mi</a:t>
                      </a:r>
                    </a:p>
                  </a:txBody>
                  <a:tcP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rgbClr val="000000"/>
                          </a:solidFill>
                        </a:rPr>
                        <a:t>Karussell</a:t>
                      </a:r>
                    </a:p>
                  </a:txBody>
                  <a:tcP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rgbClr val="000000"/>
                          </a:solidFill>
                        </a:rPr>
                        <a:t>5 Fehler von Digital Nomads</a:t>
                      </a:r>
                    </a:p>
                  </a:txBody>
                  <a:tcP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481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0000"/>
                          </a:solidFill>
                        </a:rPr>
                        <a:t>Don</a:t>
                      </a:r>
                      <a:endParaRPr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rgbClr val="000000"/>
                          </a:solidFill>
                        </a:rPr>
                        <a:t>Bild</a:t>
                      </a:r>
                    </a:p>
                  </a:txBody>
                  <a:tcP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rgbClr val="000000"/>
                          </a:solidFill>
                        </a:rPr>
                        <a:t>Reiseroute + Anspruch</a:t>
                      </a:r>
                    </a:p>
                  </a:txBody>
                  <a:tcP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482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0000"/>
                          </a:solidFill>
                        </a:rPr>
                        <a:t>Fr – Weekend </a:t>
                      </a:r>
                      <a:r>
                        <a:rPr lang="de-DE" dirty="0" err="1">
                          <a:solidFill>
                            <a:srgbClr val="000000"/>
                          </a:solidFill>
                        </a:rPr>
                        <a:t>Sum</a:t>
                      </a:r>
                      <a:r>
                        <a:rPr lang="de-DE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rgbClr val="000000"/>
                          </a:solidFill>
                        </a:rPr>
                        <a:t>up</a:t>
                      </a:r>
                      <a:endParaRPr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rgbClr val="000000"/>
                          </a:solidFill>
                        </a:rPr>
                        <a:t>Geschichte</a:t>
                      </a:r>
                    </a:p>
                  </a:txBody>
                  <a:tcP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dirty="0" err="1">
                          <a:solidFill>
                            <a:srgbClr val="000000"/>
                          </a:solidFill>
                        </a:rPr>
                        <a:t>Umfrage</a:t>
                      </a:r>
                      <a:r>
                        <a:rPr dirty="0">
                          <a:solidFill>
                            <a:srgbClr val="000000"/>
                          </a:solidFill>
                        </a:rPr>
                        <a:t> / Frage</a:t>
                      </a:r>
                    </a:p>
                  </a:txBody>
                  <a:tcP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Picture 4" descr="image.png">
            <a:extLst>
              <a:ext uri="{FF2B5EF4-FFF2-40B4-BE49-F238E27FC236}">
                <a16:creationId xmlns:a16="http://schemas.microsoft.com/office/drawing/2014/main" id="{AEC5E61A-D30F-D701-DBD4-B1BF5982E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1170" y="105654"/>
            <a:ext cx="722376" cy="62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4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4-Sekunden-Wind.wav"/>
          </p:stSnd>
        </p:sndAc>
      </p:transition>
    </mc:Choice>
    <mc:Fallback xmlns="">
      <p:transition spd="slow">
        <p:fade/>
        <p:sndAc>
          <p:stSnd>
            <p:snd r:embed="rId5" name="4-Sekunden-Wind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b="1" dirty="0"/>
              <a:t>Instagram-</a:t>
            </a:r>
            <a:r>
              <a:rPr b="1" dirty="0" err="1"/>
              <a:t>Karussell</a:t>
            </a:r>
            <a:endParaRPr lang="de-DE" b="1" dirty="0"/>
          </a:p>
          <a:p>
            <a:pPr>
              <a:defRPr/>
            </a:pPr>
            <a:r>
              <a:rPr dirty="0"/>
              <a:t>
</a:t>
            </a:r>
            <a:r>
              <a:rPr lang="de-DE" dirty="0"/>
              <a:t>Part</a:t>
            </a:r>
            <a:r>
              <a:rPr dirty="0"/>
              <a:t> 1: "</a:t>
            </a:r>
            <a:r>
              <a:rPr dirty="0" err="1"/>
              <a:t>Diese</a:t>
            </a:r>
            <a:r>
              <a:rPr dirty="0"/>
              <a:t> 5 Fehler </a:t>
            </a:r>
            <a:r>
              <a:rPr dirty="0" err="1"/>
              <a:t>kosten</a:t>
            </a:r>
            <a:r>
              <a:rPr dirty="0"/>
              <a:t> dich </a:t>
            </a:r>
            <a:r>
              <a:rPr dirty="0" err="1"/>
              <a:t>im</a:t>
            </a:r>
            <a:r>
              <a:rPr dirty="0"/>
              <a:t> Ausland </a:t>
            </a:r>
            <a:r>
              <a:rPr dirty="0" err="1"/>
              <a:t>tausende</a:t>
            </a:r>
            <a:r>
              <a:rPr dirty="0"/>
              <a:t> Euro" </a:t>
            </a: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Part 2-6: „Die fünf Fehler aufzählen“</a:t>
            </a:r>
          </a:p>
          <a:p>
            <a:pPr>
              <a:defRPr/>
            </a:pPr>
            <a:br>
              <a:rPr lang="de-DE" dirty="0"/>
            </a:br>
            <a:r>
              <a:rPr lang="de-DE" dirty="0"/>
              <a:t>Part</a:t>
            </a:r>
            <a:r>
              <a:rPr dirty="0"/>
              <a:t> </a:t>
            </a:r>
            <a:r>
              <a:rPr lang="de-DE" dirty="0"/>
              <a:t>7 </a:t>
            </a:r>
            <a:r>
              <a:rPr dirty="0"/>
              <a:t>CTA: "</a:t>
            </a:r>
            <a:r>
              <a:rPr dirty="0" err="1"/>
              <a:t>Grenzenlos</a:t>
            </a:r>
            <a:r>
              <a:rPr dirty="0"/>
              <a:t> </a:t>
            </a:r>
            <a:r>
              <a:rPr dirty="0" err="1"/>
              <a:t>sicher</a:t>
            </a:r>
            <a:r>
              <a:rPr dirty="0"/>
              <a:t> </a:t>
            </a:r>
            <a:r>
              <a:rPr dirty="0" err="1"/>
              <a:t>bleiben</a:t>
            </a:r>
            <a:r>
              <a:rPr dirty="0"/>
              <a:t> → </a:t>
            </a:r>
            <a:r>
              <a:rPr dirty="0" err="1"/>
              <a:t>acrossglobalcover.de</a:t>
            </a:r>
            <a:r>
              <a:rPr dirty="0"/>
              <a:t>"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18265" y="530818"/>
            <a:ext cx="5583135" cy="652259"/>
          </a:xfrm>
        </p:spPr>
        <p:txBody>
          <a:bodyPr/>
          <a:lstStyle/>
          <a:p>
            <a:r>
              <a:rPr dirty="0"/>
              <a:t>8️⃣ </a:t>
            </a:r>
            <a:r>
              <a:rPr dirty="0" err="1"/>
              <a:t>Konkrete</a:t>
            </a:r>
            <a:r>
              <a:rPr dirty="0"/>
              <a:t> Content-</a:t>
            </a:r>
            <a:r>
              <a:rPr dirty="0" err="1"/>
              <a:t>Beispiele</a:t>
            </a:r>
            <a:endParaRPr dirty="0"/>
          </a:p>
        </p:txBody>
      </p:sp>
      <p:pic>
        <p:nvPicPr>
          <p:cNvPr id="4" name="Picture Placeholder 3" descr="image.jpg"/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/>
          <a:stretch>
            <a:fillRect/>
          </a:stretch>
        </p:blipFill>
        <p:spPr>
          <a:xfrm>
            <a:off x="502506" y="575207"/>
            <a:ext cx="3888044" cy="3888044"/>
          </a:xfrm>
        </p:spPr>
      </p:pic>
      <p:pic>
        <p:nvPicPr>
          <p:cNvPr id="6" name="Picture 4" descr="image.png">
            <a:extLst>
              <a:ext uri="{FF2B5EF4-FFF2-40B4-BE49-F238E27FC236}">
                <a16:creationId xmlns:a16="http://schemas.microsoft.com/office/drawing/2014/main" id="{B6FB8456-2F3F-F788-3E29-CED4CFD993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1170" y="105654"/>
            <a:ext cx="722376" cy="62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7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4-Sekunden-Wind.wav"/>
          </p:stSnd>
        </p:sndAc>
      </p:transition>
    </mc:Choice>
    <mc:Fallback xmlns="">
      <p:transition spd="slow">
        <p:fade/>
        <p:sndAc>
          <p:stSnd>
            <p:snd r:embed="rId6" name="4-Sekunden-Wind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b="1" dirty="0"/>
              <a:t>Reel Idee</a:t>
            </a:r>
            <a:br>
              <a:rPr lang="de-DE" b="1" dirty="0"/>
            </a:br>
            <a:r>
              <a:rPr dirty="0"/>
              <a:t>
Hook (3 Sek): "</a:t>
            </a:r>
            <a:r>
              <a:rPr dirty="0" err="1"/>
              <a:t>Wusstest</a:t>
            </a:r>
            <a:r>
              <a:rPr dirty="0"/>
              <a:t> du, </a:t>
            </a:r>
            <a:r>
              <a:rPr dirty="0" err="1"/>
              <a:t>dass</a:t>
            </a:r>
            <a:r>
              <a:rPr dirty="0"/>
              <a:t> </a:t>
            </a:r>
            <a:r>
              <a:rPr dirty="0" err="1"/>
              <a:t>deine</a:t>
            </a:r>
            <a:r>
              <a:rPr dirty="0"/>
              <a:t> </a:t>
            </a:r>
            <a:r>
              <a:rPr dirty="0" err="1"/>
              <a:t>Krankenkasse</a:t>
            </a:r>
            <a:r>
              <a:rPr dirty="0"/>
              <a:t> </a:t>
            </a:r>
            <a:r>
              <a:rPr dirty="0" err="1"/>
              <a:t>hier</a:t>
            </a:r>
            <a:r>
              <a:rPr dirty="0"/>
              <a:t> NICHT </a:t>
            </a:r>
            <a:r>
              <a:rPr dirty="0" err="1"/>
              <a:t>zahlt</a:t>
            </a:r>
            <a:r>
              <a:rPr dirty="0"/>
              <a:t>?" →</a:t>
            </a:r>
            <a:br>
              <a:rPr lang="de-DE" dirty="0"/>
            </a:br>
            <a:r>
              <a:rPr dirty="0" err="1"/>
              <a:t>Szenenwechsel</a:t>
            </a:r>
            <a:r>
              <a:rPr dirty="0"/>
              <a:t> → </a:t>
            </a:r>
            <a:r>
              <a:rPr dirty="0" err="1"/>
              <a:t>Reiseroute</a:t>
            </a:r>
            <a:r>
              <a:rPr dirty="0"/>
              <a:t> → Logo + Claim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18266" y="530818"/>
            <a:ext cx="5554560" cy="652259"/>
          </a:xfrm>
        </p:spPr>
        <p:txBody>
          <a:bodyPr/>
          <a:lstStyle/>
          <a:p>
            <a:r>
              <a:rPr dirty="0"/>
              <a:t>8️⃣ </a:t>
            </a:r>
            <a:r>
              <a:rPr dirty="0" err="1"/>
              <a:t>Konkrete</a:t>
            </a:r>
            <a:r>
              <a:rPr dirty="0"/>
              <a:t> Content-</a:t>
            </a:r>
            <a:r>
              <a:rPr dirty="0" err="1"/>
              <a:t>Beispiele</a:t>
            </a:r>
            <a:endParaRPr dirty="0"/>
          </a:p>
        </p:txBody>
      </p:sp>
      <p:pic>
        <p:nvPicPr>
          <p:cNvPr id="4" name="Picture Placeholder 3" descr="image.jpg"/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/>
          <a:stretch>
            <a:fillRect/>
          </a:stretch>
        </p:blipFill>
        <p:spPr>
          <a:xfrm>
            <a:off x="502506" y="575207"/>
            <a:ext cx="3888044" cy="3888044"/>
          </a:xfrm>
        </p:spPr>
      </p:pic>
      <p:pic>
        <p:nvPicPr>
          <p:cNvPr id="6" name="Picture 4" descr="image.png">
            <a:extLst>
              <a:ext uri="{FF2B5EF4-FFF2-40B4-BE49-F238E27FC236}">
                <a16:creationId xmlns:a16="http://schemas.microsoft.com/office/drawing/2014/main" id="{1900214E-72A6-B66C-C072-AD9B5742C6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1170" y="105654"/>
            <a:ext cx="722376" cy="62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4-Sekunden-Wind.wav"/>
          </p:stSnd>
        </p:sndAc>
      </p:transition>
    </mc:Choice>
    <mc:Fallback xmlns="">
      <p:transition spd="slow">
        <p:fade/>
        <p:sndAc>
          <p:stSnd>
            <p:snd r:embed="rId6" name="4-Sekunden-Wind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b="1" dirty="0"/>
              <a:t>LinkedIn-</a:t>
            </a:r>
            <a:r>
              <a:rPr b="1" dirty="0" err="1"/>
              <a:t>Beitrag</a:t>
            </a:r>
            <a:endParaRPr lang="de-DE" b="1" dirty="0"/>
          </a:p>
          <a:p>
            <a:pPr>
              <a:defRPr/>
            </a:pPr>
            <a:r>
              <a:rPr dirty="0"/>
              <a:t>
"Remote Work </a:t>
            </a:r>
            <a:r>
              <a:rPr dirty="0" err="1"/>
              <a:t>endet</a:t>
            </a:r>
            <a:r>
              <a:rPr dirty="0"/>
              <a:t> nicht an </a:t>
            </a:r>
            <a:r>
              <a:rPr dirty="0" err="1"/>
              <a:t>Landesgrenzen</a:t>
            </a:r>
            <a:r>
              <a:rPr dirty="0"/>
              <a:t> – </a:t>
            </a:r>
            <a:endParaRPr lang="de-DE" dirty="0"/>
          </a:p>
          <a:p>
            <a:pPr>
              <a:defRPr/>
            </a:pPr>
            <a:r>
              <a:rPr dirty="0" err="1"/>
              <a:t>guter</a:t>
            </a:r>
            <a:r>
              <a:rPr dirty="0"/>
              <a:t> </a:t>
            </a:r>
            <a:r>
              <a:rPr dirty="0" err="1"/>
              <a:t>Versicherungsschutz</a:t>
            </a:r>
            <a:r>
              <a:rPr dirty="0"/>
              <a:t> </a:t>
            </a:r>
            <a:r>
              <a:rPr dirty="0" err="1"/>
              <a:t>auch</a:t>
            </a:r>
            <a:r>
              <a:rPr dirty="0"/>
              <a:t> nicht."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18265" y="530818"/>
            <a:ext cx="5583135" cy="652259"/>
          </a:xfrm>
        </p:spPr>
        <p:txBody>
          <a:bodyPr/>
          <a:lstStyle/>
          <a:p>
            <a:r>
              <a:rPr dirty="0"/>
              <a:t>8️⃣ </a:t>
            </a:r>
            <a:r>
              <a:rPr dirty="0" err="1"/>
              <a:t>Konkrete</a:t>
            </a:r>
            <a:r>
              <a:rPr dirty="0"/>
              <a:t> Content-</a:t>
            </a:r>
            <a:r>
              <a:rPr dirty="0" err="1"/>
              <a:t>Beispiele</a:t>
            </a:r>
            <a:endParaRPr dirty="0"/>
          </a:p>
        </p:txBody>
      </p:sp>
      <p:pic>
        <p:nvPicPr>
          <p:cNvPr id="4" name="Picture Placeholder 3" descr="image.jpg"/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/>
          <a:stretch>
            <a:fillRect/>
          </a:stretch>
        </p:blipFill>
        <p:spPr>
          <a:xfrm>
            <a:off x="502506" y="575207"/>
            <a:ext cx="3888044" cy="3888044"/>
          </a:xfrm>
        </p:spPr>
      </p:pic>
      <p:pic>
        <p:nvPicPr>
          <p:cNvPr id="6" name="Picture 4" descr="image.png">
            <a:extLst>
              <a:ext uri="{FF2B5EF4-FFF2-40B4-BE49-F238E27FC236}">
                <a16:creationId xmlns:a16="http://schemas.microsoft.com/office/drawing/2014/main" id="{6610EC97-B54E-9EFB-9E63-2230FC2A4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1170" y="105654"/>
            <a:ext cx="722376" cy="62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2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4-Sekunden-Wind.wav"/>
          </p:stSnd>
        </p:sndAc>
      </p:transition>
    </mc:Choice>
    <mc:Fallback xmlns="">
      <p:transition spd="slow">
        <p:fade/>
        <p:sndAc>
          <p:stSnd>
            <p:snd r:embed="rId6" name="4-Sekunden-Wind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>
              <a:defRPr/>
            </a:pPr>
            <a:r>
              <a:rPr dirty="0"/>
              <a:t>🎁 "</a:t>
            </a:r>
            <a:r>
              <a:rPr dirty="0" err="1"/>
              <a:t>Gewinne</a:t>
            </a:r>
            <a:r>
              <a:rPr lang="de-DE" dirty="0"/>
              <a:t> D</a:t>
            </a:r>
            <a:r>
              <a:rPr dirty="0" err="1"/>
              <a:t>ein</a:t>
            </a:r>
            <a:r>
              <a:rPr lang="de-DE" dirty="0"/>
              <a:t>en </a:t>
            </a:r>
            <a:r>
              <a:rPr lang="de-DE" dirty="0" err="1"/>
              <a:t>Across</a:t>
            </a:r>
            <a:r>
              <a:rPr lang="de-DE" dirty="0"/>
              <a:t> Global Cover Preis</a:t>
            </a:r>
            <a:r>
              <a:rPr dirty="0"/>
              <a:t>":</a:t>
            </a:r>
            <a:br>
              <a:rPr lang="de-DE" dirty="0"/>
            </a:br>
            <a:endParaRPr dirty="0"/>
          </a:p>
          <a:p>
            <a:pPr marL="228600" lvl="1" indent="-228600"/>
            <a:r>
              <a:rPr dirty="0" err="1"/>
              <a:t>Gewinn</a:t>
            </a:r>
            <a:r>
              <a:rPr dirty="0"/>
              <a:t>:</a:t>
            </a:r>
          </a:p>
          <a:p>
            <a:pPr marL="457200" lvl="2" indent="-228600"/>
            <a:r>
              <a:rPr lang="de-DE" dirty="0"/>
              <a:t>Erster Preis: 1000€ Reisegutschein</a:t>
            </a:r>
          </a:p>
          <a:p>
            <a:pPr marL="457200" lvl="2"/>
            <a:r>
              <a:rPr lang="de-DE" dirty="0"/>
              <a:t>Zweiter Preis: 1 Jahr Auslandskrankenversicherung ODER Gutschein</a:t>
            </a:r>
          </a:p>
          <a:p>
            <a:pPr marL="457200" lvl="2"/>
            <a:r>
              <a:rPr lang="de-DE" dirty="0"/>
              <a:t>Dritter Preis: Reise-Notfall-Kit</a:t>
            </a:r>
            <a:endParaRPr dirty="0"/>
          </a:p>
          <a:p>
            <a:pPr marL="228600" lvl="1" indent="-228600"/>
            <a:endParaRPr lang="de-DE" dirty="0"/>
          </a:p>
          <a:p>
            <a:pPr marL="228600" lvl="1" indent="-228600"/>
            <a:r>
              <a:rPr dirty="0"/>
              <a:t>Mechanik:</a:t>
            </a:r>
          </a:p>
          <a:p>
            <a:pPr marL="457200" lvl="2" indent="-228600"/>
            <a:r>
              <a:rPr dirty="0" err="1"/>
              <a:t>Folgen</a:t>
            </a:r>
            <a:endParaRPr dirty="0"/>
          </a:p>
          <a:p>
            <a:pPr marL="457200" lvl="2" indent="-228600"/>
            <a:r>
              <a:rPr dirty="0"/>
              <a:t>Post </a:t>
            </a:r>
            <a:r>
              <a:rPr lang="de-DE" dirty="0"/>
              <a:t>/ L</a:t>
            </a:r>
            <a:r>
              <a:rPr dirty="0" err="1"/>
              <a:t>iken</a:t>
            </a:r>
            <a:endParaRPr dirty="0"/>
          </a:p>
          <a:p>
            <a:pPr marL="457200" lvl="2" indent="-228600"/>
            <a:r>
              <a:rPr lang="de-DE" dirty="0"/>
              <a:t>K</a:t>
            </a:r>
            <a:r>
              <a:rPr dirty="0" err="1"/>
              <a:t>ommentieren</a:t>
            </a:r>
            <a:r>
              <a:rPr dirty="0"/>
              <a:t> 🌍</a:t>
            </a:r>
          </a:p>
          <a:p>
            <a:pPr marL="457200" lvl="2" indent="-228600"/>
            <a:r>
              <a:rPr dirty="0"/>
              <a:t>Story </a:t>
            </a:r>
            <a:r>
              <a:rPr dirty="0" err="1"/>
              <a:t>teilen</a:t>
            </a:r>
            <a:endParaRPr dirty="0"/>
          </a:p>
          <a:p>
            <a:pPr marL="228600" lvl="1" indent="-228600"/>
            <a:endParaRPr lang="de-DE" dirty="0"/>
          </a:p>
          <a:p>
            <a:pPr marL="228600" lvl="1" indent="-228600"/>
            <a:r>
              <a:rPr dirty="0"/>
              <a:t>Ziel:</a:t>
            </a:r>
          </a:p>
          <a:p>
            <a:pPr marL="457200" lvl="2" indent="-228600"/>
            <a:r>
              <a:rPr dirty="0" err="1"/>
              <a:t>Reichweite</a:t>
            </a:r>
            <a:endParaRPr dirty="0"/>
          </a:p>
          <a:p>
            <a:pPr marL="457200" lvl="2" indent="-228600"/>
            <a:r>
              <a:rPr dirty="0" err="1"/>
              <a:t>Kommentare</a:t>
            </a:r>
            <a:endParaRPr dirty="0"/>
          </a:p>
          <a:p>
            <a:pPr marL="457200" lvl="2" indent="-228600"/>
            <a:r>
              <a:rPr dirty="0" err="1"/>
              <a:t>Algorithmus</a:t>
            </a:r>
            <a:r>
              <a:rPr dirty="0"/>
              <a:t>-Push</a:t>
            </a:r>
            <a:endParaRPr lang="de-DE" dirty="0"/>
          </a:p>
          <a:p>
            <a:pPr marL="457200" lvl="2" indent="-228600"/>
            <a:r>
              <a:rPr lang="de-DE" dirty="0"/>
              <a:t>Neukunden Akquise</a:t>
            </a: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11481" y="530818"/>
            <a:ext cx="6318494" cy="652259"/>
          </a:xfrm>
        </p:spPr>
        <p:txBody>
          <a:bodyPr/>
          <a:lstStyle/>
          <a:p>
            <a:r>
              <a:rPr dirty="0"/>
              <a:t>9️⃣ Launch-</a:t>
            </a:r>
            <a:r>
              <a:rPr dirty="0" err="1"/>
              <a:t>Gewinnspiel</a:t>
            </a:r>
            <a:endParaRPr dirty="0"/>
          </a:p>
        </p:txBody>
      </p:sp>
      <p:pic>
        <p:nvPicPr>
          <p:cNvPr id="4" name="Picture Placeholder 3" descr="image.jpg"/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/>
          <a:stretch>
            <a:fillRect/>
          </a:stretch>
        </p:blipFill>
        <p:spPr>
          <a:xfrm>
            <a:off x="449922" y="530818"/>
            <a:ext cx="3925940" cy="3925940"/>
          </a:xfrm>
        </p:spPr>
      </p:pic>
      <p:pic>
        <p:nvPicPr>
          <p:cNvPr id="6" name="Picture 4" descr="image.png">
            <a:extLst>
              <a:ext uri="{FF2B5EF4-FFF2-40B4-BE49-F238E27FC236}">
                <a16:creationId xmlns:a16="http://schemas.microsoft.com/office/drawing/2014/main" id="{319B2EEF-5C38-75F6-A158-80C86B48ED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1170" y="105654"/>
            <a:ext cx="722376" cy="62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4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4-Sekunden-Wind.wav"/>
          </p:stSnd>
        </p:sndAc>
      </p:transition>
    </mc:Choice>
    <mc:Fallback xmlns="">
      <p:transition spd="slow">
        <p:fade/>
        <p:sndAc>
          <p:stSnd>
            <p:snd r:embed="rId6" name="4-Sekunden-Wind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>
              <a:defRPr/>
            </a:pPr>
            <a:r>
              <a:rPr b="1" dirty="0" err="1"/>
              <a:t>Überblick</a:t>
            </a:r>
            <a:r>
              <a:rPr b="1" dirty="0"/>
              <a:t>:</a:t>
            </a:r>
          </a:p>
          <a:p>
            <a:pPr marL="228600" lvl="1" indent="-228600"/>
            <a:endParaRPr lang="de-DE" dirty="0"/>
          </a:p>
          <a:p>
            <a:pPr marL="228600" lvl="1" indent="-228600"/>
            <a:r>
              <a:rPr dirty="0"/>
              <a:t>Rollen:</a:t>
            </a:r>
          </a:p>
          <a:p>
            <a:pPr marL="457200" lvl="2" indent="-228600"/>
            <a:r>
              <a:rPr dirty="0"/>
              <a:t>Social Media Manager</a:t>
            </a:r>
          </a:p>
          <a:p>
            <a:pPr marL="457200" lvl="2" indent="-228600"/>
            <a:r>
              <a:rPr dirty="0" err="1"/>
              <a:t>Grafik</a:t>
            </a:r>
            <a:r>
              <a:rPr dirty="0"/>
              <a:t> / Motion</a:t>
            </a:r>
          </a:p>
          <a:p>
            <a:pPr marL="457200" lvl="2" indent="-228600"/>
            <a:r>
              <a:rPr dirty="0" err="1"/>
              <a:t>Fachlicher</a:t>
            </a:r>
            <a:r>
              <a:rPr dirty="0"/>
              <a:t> </a:t>
            </a:r>
            <a:r>
              <a:rPr dirty="0" err="1"/>
              <a:t>Versicherungs</a:t>
            </a:r>
            <a:r>
              <a:rPr dirty="0"/>
              <a:t>-Input</a:t>
            </a:r>
          </a:p>
          <a:p>
            <a:pPr marL="457200" lvl="2" indent="-228600"/>
            <a:r>
              <a:rPr lang="de-DE" dirty="0"/>
              <a:t>Reiseveranstalter (als Partner)</a:t>
            </a:r>
            <a:endParaRPr dirty="0"/>
          </a:p>
          <a:p>
            <a:pPr marL="228600" lvl="1" indent="-228600"/>
            <a:endParaRPr lang="de-DE" dirty="0"/>
          </a:p>
          <a:p>
            <a:pPr marL="228600" lvl="1" indent="-228600"/>
            <a:r>
              <a:rPr dirty="0" err="1"/>
              <a:t>Arbeitsablauf</a:t>
            </a:r>
            <a:r>
              <a:rPr dirty="0"/>
              <a:t>:</a:t>
            </a:r>
          </a:p>
          <a:p>
            <a:pPr marL="457200" lvl="2" indent="-228600"/>
            <a:r>
              <a:rPr dirty="0" err="1"/>
              <a:t>Monatsplanung</a:t>
            </a:r>
            <a:endParaRPr dirty="0"/>
          </a:p>
          <a:p>
            <a:pPr marL="457200" lvl="2" indent="-228600"/>
            <a:r>
              <a:rPr dirty="0" err="1"/>
              <a:t>Contentproduktion</a:t>
            </a:r>
            <a:endParaRPr dirty="0"/>
          </a:p>
          <a:p>
            <a:pPr marL="457200" lvl="2" indent="-228600"/>
            <a:r>
              <a:rPr dirty="0"/>
              <a:t>Freigabe</a:t>
            </a:r>
          </a:p>
          <a:p>
            <a:pPr marL="457200" lvl="2" indent="-228600"/>
            <a:r>
              <a:rPr lang="de-DE" dirty="0"/>
              <a:t>Kooperationen</a:t>
            </a:r>
            <a:endParaRPr dirty="0"/>
          </a:p>
          <a:p>
            <a:pPr marL="457200" lvl="2" indent="-228600"/>
            <a:r>
              <a:rPr dirty="0" err="1"/>
              <a:t>Analyse</a:t>
            </a:r>
            <a:r>
              <a:rPr dirty="0"/>
              <a:t> &amp; </a:t>
            </a:r>
            <a:r>
              <a:rPr dirty="0" err="1"/>
              <a:t>Optimierung</a:t>
            </a: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11481" y="530818"/>
            <a:ext cx="6332782" cy="652259"/>
          </a:xfrm>
        </p:spPr>
        <p:txBody>
          <a:bodyPr/>
          <a:lstStyle/>
          <a:p>
            <a:r>
              <a:rPr dirty="0"/>
              <a:t>🔟 </a:t>
            </a:r>
            <a:r>
              <a:rPr dirty="0" err="1"/>
              <a:t>Prozesse</a:t>
            </a:r>
            <a:r>
              <a:rPr dirty="0"/>
              <a:t> &amp; Team</a:t>
            </a:r>
          </a:p>
        </p:txBody>
      </p:sp>
      <p:pic>
        <p:nvPicPr>
          <p:cNvPr id="4" name="Picture Placeholder 3" descr="image.jpg"/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/>
          <a:stretch>
            <a:fillRect/>
          </a:stretch>
        </p:blipFill>
        <p:spPr>
          <a:xfrm>
            <a:off x="449922" y="530818"/>
            <a:ext cx="3925940" cy="3925940"/>
          </a:xfrm>
        </p:spPr>
      </p:pic>
      <p:pic>
        <p:nvPicPr>
          <p:cNvPr id="6" name="Picture 4" descr="image.png">
            <a:extLst>
              <a:ext uri="{FF2B5EF4-FFF2-40B4-BE49-F238E27FC236}">
                <a16:creationId xmlns:a16="http://schemas.microsoft.com/office/drawing/2014/main" id="{E3333C04-ED7C-DA4C-BB5B-087F15DCEC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1170" y="105654"/>
            <a:ext cx="722376" cy="62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4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4-Sekunden-Wind.wav"/>
          </p:stSnd>
        </p:sndAc>
      </p:transition>
    </mc:Choice>
    <mc:Fallback xmlns="">
      <p:transition spd="slow">
        <p:fade/>
        <p:sndAc>
          <p:stSnd>
            <p:snd r:embed="rId6" name="4-Sekunden-Wind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228600" lvl="1" indent="-228600">
              <a:defRPr/>
            </a:pPr>
            <a:r>
              <a:rPr dirty="0"/>
              <a:t>Awareness</a:t>
            </a:r>
          </a:p>
          <a:p>
            <a:pPr marL="457200" lvl="2" indent="-228600"/>
            <a:r>
              <a:rPr dirty="0" err="1"/>
              <a:t>Reichweite</a:t>
            </a:r>
            <a:endParaRPr dirty="0"/>
          </a:p>
          <a:p>
            <a:pPr marL="457200" lvl="2" indent="-228600"/>
            <a:r>
              <a:rPr dirty="0" err="1"/>
              <a:t>Profilaufrufe</a:t>
            </a:r>
            <a:endParaRPr dirty="0"/>
          </a:p>
          <a:p>
            <a:pPr marL="228600" lvl="1" indent="-228600"/>
            <a:endParaRPr lang="de-DE" dirty="0"/>
          </a:p>
          <a:p>
            <a:pPr marL="228600" lvl="1" indent="-228600"/>
            <a:r>
              <a:rPr dirty="0" err="1"/>
              <a:t>Einsatz</a:t>
            </a:r>
            <a:endParaRPr dirty="0"/>
          </a:p>
          <a:p>
            <a:pPr marL="457200" lvl="2" indent="-228600"/>
            <a:r>
              <a:rPr lang="de-DE" dirty="0"/>
              <a:t>Video</a:t>
            </a:r>
            <a:endParaRPr dirty="0"/>
          </a:p>
          <a:p>
            <a:pPr marL="457200" lvl="2" indent="-228600"/>
            <a:r>
              <a:rPr dirty="0" err="1"/>
              <a:t>Kommentare</a:t>
            </a:r>
            <a:endParaRPr dirty="0"/>
          </a:p>
          <a:p>
            <a:pPr marL="457200" lvl="2" indent="-228600"/>
            <a:r>
              <a:rPr dirty="0"/>
              <a:t>Story-</a:t>
            </a:r>
            <a:r>
              <a:rPr dirty="0" err="1"/>
              <a:t>Interaktionen</a:t>
            </a:r>
            <a:endParaRPr dirty="0"/>
          </a:p>
          <a:p>
            <a:pPr marL="228600" lvl="1" indent="-228600"/>
            <a:endParaRPr lang="de-DE" dirty="0"/>
          </a:p>
          <a:p>
            <a:pPr marL="228600" lvl="1" indent="-228600"/>
            <a:r>
              <a:rPr dirty="0"/>
              <a:t>Verkehr</a:t>
            </a:r>
          </a:p>
          <a:p>
            <a:pPr marL="457200" lvl="2" indent="-228600"/>
            <a:r>
              <a:rPr dirty="0"/>
              <a:t>Link Klicks</a:t>
            </a:r>
          </a:p>
          <a:p>
            <a:pPr marL="457200" lvl="2" indent="-228600"/>
            <a:r>
              <a:rPr dirty="0"/>
              <a:t>Website-</a:t>
            </a:r>
            <a:r>
              <a:rPr dirty="0" err="1"/>
              <a:t>Besuche</a:t>
            </a:r>
            <a:endParaRPr dirty="0"/>
          </a:p>
          <a:p>
            <a:pPr marL="228600" lvl="1" indent="-228600"/>
            <a:endParaRPr lang="de-DE" dirty="0"/>
          </a:p>
          <a:p>
            <a:pPr marL="228600" lvl="1" indent="-228600"/>
            <a:r>
              <a:rPr dirty="0" err="1"/>
              <a:t>Umbau</a:t>
            </a:r>
            <a:endParaRPr dirty="0"/>
          </a:p>
          <a:p>
            <a:pPr marL="457200" lvl="2" indent="-228600"/>
            <a:r>
              <a:rPr dirty="0"/>
              <a:t>Lead Klicks</a:t>
            </a:r>
          </a:p>
          <a:p>
            <a:pPr marL="457200" lvl="2" indent="-228600"/>
            <a:r>
              <a:rPr dirty="0" err="1"/>
              <a:t>Angebotsanfragen</a:t>
            </a: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091" y="530818"/>
            <a:ext cx="5928859" cy="652259"/>
          </a:xfrm>
        </p:spPr>
        <p:txBody>
          <a:bodyPr/>
          <a:lstStyle/>
          <a:p>
            <a:r>
              <a:rPr dirty="0"/>
              <a:t>1️⃣1️⃣ KPIs &amp; </a:t>
            </a:r>
            <a:r>
              <a:rPr dirty="0" err="1"/>
              <a:t>Erfolgsmessung</a:t>
            </a:r>
            <a:endParaRPr dirty="0"/>
          </a:p>
        </p:txBody>
      </p:sp>
      <p:pic>
        <p:nvPicPr>
          <p:cNvPr id="4" name="Picture Placeholder 3" descr="image.jpg"/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/>
          <a:stretch>
            <a:fillRect/>
          </a:stretch>
        </p:blipFill>
        <p:spPr/>
      </p:pic>
      <p:pic>
        <p:nvPicPr>
          <p:cNvPr id="6" name="Picture 4" descr="image.png">
            <a:extLst>
              <a:ext uri="{FF2B5EF4-FFF2-40B4-BE49-F238E27FC236}">
                <a16:creationId xmlns:a16="http://schemas.microsoft.com/office/drawing/2014/main" id="{28B196B8-8DE1-D0C9-C2AC-6F5504AFA1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1170" y="105654"/>
            <a:ext cx="722376" cy="62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5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4-Sekunden-Wind.wav"/>
          </p:stSnd>
        </p:sndAc>
      </p:transition>
    </mc:Choice>
    <mc:Fallback xmlns="">
      <p:transition spd="slow">
        <p:fade/>
        <p:sndAc>
          <p:stSnd>
            <p:snd r:embed="rId6" name="4-Sekunden-Wind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903BAA9-C499-2599-5C7D-9DA505D490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091" y="3033133"/>
            <a:ext cx="6271204" cy="652260"/>
          </a:xfrm>
        </p:spPr>
        <p:txBody>
          <a:bodyPr/>
          <a:lstStyle/>
          <a:p>
            <a:r>
              <a:rPr lang="de-DE" dirty="0"/>
              <a:t>Fragen sehr gerne an:                 </a:t>
            </a:r>
            <a:r>
              <a:rPr lang="de-DE" sz="2400" b="1" dirty="0" err="1">
                <a:solidFill>
                  <a:srgbClr val="FF4F2E"/>
                </a:solidFill>
              </a:rPr>
              <a:t>ich@niels-andersen.de</a:t>
            </a:r>
            <a:endParaRPr lang="de-DE" sz="2400" b="1" dirty="0">
              <a:solidFill>
                <a:srgbClr val="FF4F2E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074FCF3-8854-EEB7-8CA4-CDC6759BA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1️⃣2️⃣  Noch Fragen?</a:t>
            </a:r>
          </a:p>
        </p:txBody>
      </p:sp>
      <p:pic>
        <p:nvPicPr>
          <p:cNvPr id="6" name="Bildplatzhalter 5" descr="Ein Bild, das Person, Kleidung, Menschliches Gesicht, Handgelenk enthält.&#10;&#10;KI-generierte Inhalte können fehlerhaft sein.">
            <a:extLst>
              <a:ext uri="{FF2B5EF4-FFF2-40B4-BE49-F238E27FC236}">
                <a16:creationId xmlns:a16="http://schemas.microsoft.com/office/drawing/2014/main" id="{D054194A-24F6-68DF-7937-3EA7A3F2624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420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4-Sekunden-Wind.wav"/>
          </p:stSnd>
        </p:sndAc>
      </p:transition>
    </mc:Choice>
    <mc:Fallback xmlns="">
      <p:transition spd="slow">
        <p:fade/>
        <p:sndAc>
          <p:stSnd>
            <p:snd r:embed="rId4" name="4-Sekunden-Wind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789721" y="1411550"/>
            <a:ext cx="6303825" cy="4859481"/>
          </a:xfrm>
        </p:spPr>
        <p:txBody>
          <a:bodyPr>
            <a:noAutofit/>
          </a:bodyPr>
          <a:lstStyle/>
          <a:p>
            <a:pPr>
              <a:defRPr/>
            </a:pPr>
            <a:r>
              <a:rPr dirty="0" err="1"/>
              <a:t>Produkt</a:t>
            </a:r>
            <a:r>
              <a:rPr lang="de-DE" dirty="0"/>
              <a:t>:</a:t>
            </a:r>
            <a:r>
              <a:rPr dirty="0"/>
              <a:t>
Across Global Cover – </a:t>
            </a:r>
            <a:r>
              <a:rPr dirty="0" err="1"/>
              <a:t>internationale</a:t>
            </a:r>
            <a:r>
              <a:rPr dirty="0"/>
              <a:t> </a:t>
            </a:r>
            <a:r>
              <a:rPr dirty="0" err="1"/>
              <a:t>Krankenversicherung</a:t>
            </a:r>
            <a:r>
              <a:rPr dirty="0"/>
              <a:t>
</a:t>
            </a:r>
            <a:r>
              <a:rPr lang="de-DE" dirty="0"/>
              <a:t>Zielpublikum:</a:t>
            </a:r>
            <a:br>
              <a:rPr lang="de-DE" dirty="0"/>
            </a:br>
            <a:r>
              <a:rPr dirty="0" err="1"/>
              <a:t>Digitale</a:t>
            </a:r>
            <a:r>
              <a:rPr dirty="0"/>
              <a:t> </a:t>
            </a:r>
            <a:r>
              <a:rPr dirty="0" err="1"/>
              <a:t>Nomaden</a:t>
            </a:r>
            <a:r>
              <a:rPr dirty="0"/>
              <a:t>
Expats</a:t>
            </a:r>
            <a:br>
              <a:rPr lang="de-DE" dirty="0"/>
            </a:br>
            <a:r>
              <a:rPr dirty="0" err="1"/>
              <a:t>Auswanderer</a:t>
            </a:r>
            <a:r>
              <a:rPr dirty="0"/>
              <a:t>
</a:t>
            </a:r>
            <a:r>
              <a:rPr dirty="0" err="1"/>
              <a:t>Weltreisende</a:t>
            </a:r>
            <a:r>
              <a:rPr dirty="0"/>
              <a:t>
</a:t>
            </a:r>
            <a:r>
              <a:rPr dirty="0" err="1"/>
              <a:t>Positionierung</a:t>
            </a:r>
            <a:r>
              <a:rPr dirty="0"/>
              <a:t>:
"</a:t>
            </a:r>
            <a:r>
              <a:rPr dirty="0" err="1"/>
              <a:t>Grenzenlos</a:t>
            </a:r>
            <a:r>
              <a:rPr dirty="0"/>
              <a:t> </a:t>
            </a:r>
            <a:r>
              <a:rPr dirty="0" err="1"/>
              <a:t>abgesichert</a:t>
            </a:r>
            <a:r>
              <a:rPr dirty="0"/>
              <a:t> – egal wo </a:t>
            </a:r>
            <a:r>
              <a:rPr dirty="0" err="1"/>
              <a:t>dein</a:t>
            </a:r>
            <a:r>
              <a:rPr dirty="0"/>
              <a:t> Leben dich </a:t>
            </a:r>
            <a:r>
              <a:rPr dirty="0" err="1"/>
              <a:t>hinführt</a:t>
            </a:r>
            <a:r>
              <a:rPr dirty="0"/>
              <a:t>."
Corporate Identity (</a:t>
            </a:r>
            <a:r>
              <a:rPr dirty="0" err="1"/>
              <a:t>aus</a:t>
            </a:r>
            <a:r>
              <a:rPr dirty="0"/>
              <a:t> </a:t>
            </a:r>
            <a:r>
              <a:rPr dirty="0" err="1"/>
              <a:t>Styleguide</a:t>
            </a:r>
            <a:r>
              <a:rPr dirty="0"/>
              <a:t>)</a:t>
            </a:r>
            <a:r>
              <a:rPr lang="de-DE" dirty="0"/>
              <a:t>:</a:t>
            </a:r>
            <a:r>
              <a:rPr dirty="0"/>
              <a:t>
Farben: Petrol, Grün, Apricot, Hell, </a:t>
            </a:r>
            <a:r>
              <a:rPr dirty="0" err="1"/>
              <a:t>Türkis</a:t>
            </a:r>
            <a:r>
              <a:rPr dirty="0"/>
              <a:t>
Key Visual: </a:t>
            </a:r>
            <a:br>
              <a:rPr lang="de-DE" dirty="0"/>
            </a:br>
            <a:r>
              <a:rPr dirty="0" err="1"/>
              <a:t>Grenzübergang</a:t>
            </a:r>
            <a:r>
              <a:rPr dirty="0"/>
              <a:t>, </a:t>
            </a:r>
            <a:r>
              <a:rPr dirty="0" err="1"/>
              <a:t>geschwungene</a:t>
            </a:r>
            <a:r>
              <a:rPr dirty="0"/>
              <a:t> </a:t>
            </a:r>
            <a:r>
              <a:rPr dirty="0" err="1"/>
              <a:t>Reiseroute</a:t>
            </a:r>
            <a:r>
              <a:rPr dirty="0"/>
              <a:t>, </a:t>
            </a:r>
            <a:r>
              <a:rPr dirty="0" err="1"/>
              <a:t>Reiseziele</a:t>
            </a:r>
            <a:r>
              <a:rPr dirty="0"/>
              <a:t> </a:t>
            </a:r>
            <a:r>
              <a:rPr dirty="0" err="1"/>
              <a:t>als</a:t>
            </a:r>
            <a:r>
              <a:rPr dirty="0"/>
              <a:t> </a:t>
            </a:r>
            <a:r>
              <a:rPr dirty="0" err="1"/>
              <a:t>farbige</a:t>
            </a:r>
            <a:r>
              <a:rPr dirty="0"/>
              <a:t> </a:t>
            </a:r>
            <a:r>
              <a:rPr dirty="0" err="1"/>
              <a:t>Punkte</a:t>
            </a:r>
            <a:r>
              <a:rPr dirty="0"/>
              <a:t>/Icons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46842" y="530818"/>
            <a:ext cx="5583134" cy="652259"/>
          </a:xfrm>
        </p:spPr>
        <p:txBody>
          <a:bodyPr>
            <a:normAutofit/>
          </a:bodyPr>
          <a:lstStyle/>
          <a:p>
            <a:r>
              <a:rPr dirty="0"/>
              <a:t>1️⃣ Ausgangslage &amp; </a:t>
            </a:r>
            <a:r>
              <a:rPr dirty="0" err="1"/>
              <a:t>Markenrahmen</a:t>
            </a:r>
            <a:endParaRPr dirty="0"/>
          </a:p>
        </p:txBody>
      </p:sp>
      <p:pic>
        <p:nvPicPr>
          <p:cNvPr id="4" name="Picture Placeholder 3" descr="image.jpg"/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/>
          <a:stretch>
            <a:fillRect/>
          </a:stretch>
        </p:blipFill>
        <p:spPr>
          <a:xfrm>
            <a:off x="502506" y="575207"/>
            <a:ext cx="3888044" cy="3888044"/>
          </a:xfrm>
        </p:spPr>
      </p:pic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1170" y="105654"/>
            <a:ext cx="722376" cy="62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5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4-Sekunden-Wind.wav"/>
          </p:stSnd>
        </p:sndAc>
      </p:transition>
    </mc:Choice>
    <mc:Fallback xmlns="">
      <p:transition spd="slow">
        <p:fade/>
        <p:sndAc>
          <p:stSnd>
            <p:snd r:embed="rId6" name="4-Sekunden-Wind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11481" y="1183077"/>
            <a:ext cx="6744900" cy="5569269"/>
          </a:xfrm>
        </p:spPr>
        <p:txBody>
          <a:bodyPr>
            <a:noAutofit/>
          </a:bodyPr>
          <a:lstStyle/>
          <a:p>
            <a:pPr marL="228600" lvl="1" indent="-228600">
              <a:defRPr/>
            </a:pPr>
            <a:r>
              <a:rPr dirty="0" err="1"/>
              <a:t>Ziele</a:t>
            </a:r>
            <a:r>
              <a:rPr dirty="0"/>
              <a:t>:</a:t>
            </a:r>
          </a:p>
          <a:p>
            <a:pPr marL="457200" lvl="2" indent="-228600"/>
            <a:r>
              <a:rPr dirty="0" err="1"/>
              <a:t>Markenbekanntheit</a:t>
            </a:r>
            <a:r>
              <a:rPr dirty="0"/>
              <a:t> </a:t>
            </a:r>
            <a:r>
              <a:rPr dirty="0" err="1"/>
              <a:t>zum</a:t>
            </a:r>
            <a:r>
              <a:rPr dirty="0"/>
              <a:t> Launch</a:t>
            </a:r>
          </a:p>
          <a:p>
            <a:pPr marL="457200" lvl="2" indent="-228600"/>
            <a:r>
              <a:rPr dirty="0" err="1"/>
              <a:t>Vertrauen</a:t>
            </a:r>
            <a:r>
              <a:rPr dirty="0"/>
              <a:t> </a:t>
            </a:r>
            <a:r>
              <a:rPr dirty="0" err="1"/>
              <a:t>aufbauen</a:t>
            </a:r>
            <a:r>
              <a:rPr dirty="0"/>
              <a:t> (Versicherung!)</a:t>
            </a:r>
          </a:p>
          <a:p>
            <a:pPr marL="457200" lvl="2" indent="-228600"/>
            <a:r>
              <a:rPr dirty="0"/>
              <a:t>Leads → Website</a:t>
            </a:r>
          </a:p>
          <a:p>
            <a:pPr marL="457200" lvl="2" indent="-228600"/>
            <a:r>
              <a:rPr dirty="0" err="1"/>
              <a:t>Abschlüsse</a:t>
            </a:r>
            <a:r>
              <a:rPr dirty="0"/>
              <a:t> </a:t>
            </a:r>
            <a:r>
              <a:rPr dirty="0" err="1"/>
              <a:t>vorbereiten</a:t>
            </a:r>
            <a:endParaRPr dirty="0"/>
          </a:p>
          <a:p>
            <a:pPr marL="228600" lvl="1" indent="-228600"/>
            <a:r>
              <a:rPr dirty="0" err="1"/>
              <a:t>Zielgruppen</a:t>
            </a:r>
            <a:r>
              <a:rPr dirty="0"/>
              <a:t>:</a:t>
            </a:r>
          </a:p>
          <a:p>
            <a:pPr marL="457200" lvl="2" indent="-228600"/>
            <a:r>
              <a:rPr dirty="0" err="1"/>
              <a:t>Digitale</a:t>
            </a:r>
            <a:r>
              <a:rPr dirty="0"/>
              <a:t> </a:t>
            </a:r>
            <a:r>
              <a:rPr dirty="0" err="1"/>
              <a:t>Nomaden</a:t>
            </a:r>
            <a:r>
              <a:rPr dirty="0"/>
              <a:t> (20–40)</a:t>
            </a:r>
          </a:p>
          <a:p>
            <a:pPr marL="457200" lvl="2"/>
            <a:r>
              <a:rPr dirty="0"/>
              <a:t>Expats </a:t>
            </a:r>
            <a:r>
              <a:rPr lang="de-DE" dirty="0"/>
              <a:t>(30–55)</a:t>
            </a:r>
          </a:p>
          <a:p>
            <a:pPr marL="457200" lvl="2" indent="-228600"/>
            <a:r>
              <a:rPr dirty="0" err="1"/>
              <a:t>Auswanderer</a:t>
            </a:r>
            <a:r>
              <a:rPr dirty="0"/>
              <a:t> (30–55)</a:t>
            </a:r>
          </a:p>
          <a:p>
            <a:pPr marL="457200" lvl="2" indent="-228600"/>
            <a:r>
              <a:rPr dirty="0"/>
              <a:t>Remote-Arbeiter &amp; </a:t>
            </a:r>
            <a:r>
              <a:rPr dirty="0" err="1"/>
              <a:t>Freiberufler</a:t>
            </a:r>
            <a:endParaRPr dirty="0"/>
          </a:p>
          <a:p>
            <a:pPr marL="457200" lvl="2" indent="-228600"/>
            <a:r>
              <a:rPr dirty="0" err="1"/>
              <a:t>Langzeitreisende</a:t>
            </a:r>
            <a:endParaRPr dirty="0"/>
          </a:p>
          <a:p>
            <a:pPr marL="228600" lvl="1" indent="-228600"/>
            <a:r>
              <a:rPr dirty="0" err="1"/>
              <a:t>Themen</a:t>
            </a:r>
            <a:r>
              <a:rPr dirty="0"/>
              <a:t>:</a:t>
            </a:r>
          </a:p>
          <a:p>
            <a:pPr marL="457200" lvl="2" indent="-228600"/>
            <a:r>
              <a:rPr dirty="0"/>
              <a:t>Sicherheit &amp; Freiheit</a:t>
            </a:r>
          </a:p>
          <a:p>
            <a:pPr marL="457200" lvl="2" indent="-228600"/>
            <a:r>
              <a:rPr dirty="0"/>
              <a:t>Ausland, Reisen, Leben </a:t>
            </a:r>
            <a:r>
              <a:rPr dirty="0" err="1"/>
              <a:t>ohne</a:t>
            </a:r>
            <a:r>
              <a:rPr dirty="0"/>
              <a:t> </a:t>
            </a:r>
            <a:r>
              <a:rPr dirty="0" err="1"/>
              <a:t>Grenzen</a:t>
            </a:r>
            <a:endParaRPr dirty="0"/>
          </a:p>
          <a:p>
            <a:pPr marL="457200" lvl="2" indent="-228600"/>
            <a:r>
              <a:rPr dirty="0" err="1"/>
              <a:t>Kostenfallen</a:t>
            </a:r>
            <a:r>
              <a:rPr dirty="0"/>
              <a:t> </a:t>
            </a:r>
            <a:r>
              <a:rPr dirty="0" err="1"/>
              <a:t>vermeiden</a:t>
            </a:r>
            <a:endParaRPr dirty="0"/>
          </a:p>
          <a:p>
            <a:pPr marL="457200" lvl="2" indent="-228600"/>
            <a:r>
              <a:rPr dirty="0" err="1"/>
              <a:t>Wahre</a:t>
            </a:r>
            <a:r>
              <a:rPr dirty="0"/>
              <a:t> </a:t>
            </a:r>
            <a:r>
              <a:rPr dirty="0" err="1"/>
              <a:t>Lebensgeschichten</a:t>
            </a:r>
            <a:endParaRPr dirty="0"/>
          </a:p>
          <a:p>
            <a:pPr marL="228600" lvl="1" indent="-228600"/>
            <a:r>
              <a:rPr dirty="0" err="1"/>
              <a:t>Kanäle</a:t>
            </a:r>
            <a:r>
              <a:rPr dirty="0"/>
              <a:t>:</a:t>
            </a:r>
          </a:p>
          <a:p>
            <a:pPr marL="457200" lvl="2" indent="-228600"/>
            <a:r>
              <a:rPr dirty="0"/>
              <a:t>Instagram (Hero Channel)</a:t>
            </a:r>
          </a:p>
          <a:p>
            <a:pPr marL="457200" lvl="2" indent="-228600"/>
            <a:r>
              <a:rPr dirty="0"/>
              <a:t>Facebook (</a:t>
            </a:r>
            <a:r>
              <a:rPr dirty="0" err="1"/>
              <a:t>Erklärung</a:t>
            </a:r>
            <a:r>
              <a:rPr dirty="0"/>
              <a:t> &amp; Community)</a:t>
            </a:r>
          </a:p>
          <a:p>
            <a:pPr marL="457200" lvl="2" indent="-228600"/>
            <a:r>
              <a:rPr dirty="0"/>
              <a:t>LinkedIn (</a:t>
            </a:r>
            <a:r>
              <a:rPr dirty="0" err="1"/>
              <a:t>Vertrauen</a:t>
            </a:r>
            <a:r>
              <a:rPr dirty="0"/>
              <a:t> &amp; B2B</a:t>
            </a:r>
            <a:r>
              <a:rPr lang="de-DE" dirty="0"/>
              <a:t> international</a:t>
            </a:r>
            <a:r>
              <a:rPr dirty="0"/>
              <a:t>)</a:t>
            </a:r>
          </a:p>
          <a:p>
            <a:pPr marL="457200" lvl="2"/>
            <a:r>
              <a:rPr dirty="0"/>
              <a:t>XING </a:t>
            </a:r>
            <a:r>
              <a:rPr lang="de-DE" dirty="0"/>
              <a:t>(Vertrauen &amp; B2B national)</a:t>
            </a:r>
          </a:p>
          <a:p>
            <a:pPr marL="457200" lvl="2" indent="-228600"/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11481" y="530818"/>
            <a:ext cx="6332782" cy="652259"/>
          </a:xfrm>
        </p:spPr>
        <p:txBody>
          <a:bodyPr/>
          <a:lstStyle/>
          <a:p>
            <a:r>
              <a:rPr dirty="0"/>
              <a:t>2️⃣ Die vier </a:t>
            </a:r>
            <a:r>
              <a:rPr dirty="0" err="1"/>
              <a:t>strategischen</a:t>
            </a:r>
            <a:r>
              <a:rPr dirty="0"/>
              <a:t> </a:t>
            </a:r>
            <a:r>
              <a:rPr dirty="0" err="1"/>
              <a:t>Säule</a:t>
            </a:r>
            <a:r>
              <a:rPr lang="de-DE" dirty="0" err="1"/>
              <a:t>n</a:t>
            </a:r>
            <a:endParaRPr dirty="0"/>
          </a:p>
        </p:txBody>
      </p:sp>
      <p:pic>
        <p:nvPicPr>
          <p:cNvPr id="6" name="Picture 4" descr="image.png">
            <a:extLst>
              <a:ext uri="{FF2B5EF4-FFF2-40B4-BE49-F238E27FC236}">
                <a16:creationId xmlns:a16="http://schemas.microsoft.com/office/drawing/2014/main" id="{7214AFCF-6CBD-A420-6A6F-2917733BA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1170" y="105654"/>
            <a:ext cx="722376" cy="626213"/>
          </a:xfrm>
          <a:prstGeom prst="rect">
            <a:avLst/>
          </a:prstGeom>
        </p:spPr>
      </p:pic>
      <p:pic>
        <p:nvPicPr>
          <p:cNvPr id="10" name="Bildplatzhalter 9" descr="Ein Bild, das Kreis, Screenshot, Grafiken, Design enthält.&#10;&#10;KI-generierte Inhalte können fehlerhaft sein.">
            <a:extLst>
              <a:ext uri="{FF2B5EF4-FFF2-40B4-BE49-F238E27FC236}">
                <a16:creationId xmlns:a16="http://schemas.microsoft.com/office/drawing/2014/main" id="{EC255693-7FC9-6F17-CA40-776D8C5DDD6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323" r="3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202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4-Sekunden-Wind.wav"/>
          </p:stSnd>
        </p:sndAc>
      </p:transition>
    </mc:Choice>
    <mc:Fallback xmlns="">
      <p:transition spd="slow">
        <p:fade/>
        <p:sndAc>
          <p:stSnd>
            <p:snd r:embed="rId6" name="4-Sekunden-Wind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3️⃣ Kanalspezifische Rollen (Folie 4)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67190"/>
              </p:ext>
            </p:extLst>
          </p:nvPr>
        </p:nvGraphicFramePr>
        <p:xfrm>
          <a:off x="567509" y="1640277"/>
          <a:ext cx="9753600" cy="36524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481">
                <a:tc>
                  <a:txBody>
                    <a:bodyPr/>
                    <a:lstStyle/>
                    <a:p>
                      <a:r>
                        <a:rPr b="1">
                          <a:solidFill>
                            <a:srgbClr val="000000"/>
                          </a:solidFill>
                        </a:rPr>
                        <a:t>Kanal</a:t>
                      </a:r>
                    </a:p>
                  </a:txBody>
                  <a:tcP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>
                          <a:solidFill>
                            <a:srgbClr val="000000"/>
                          </a:solidFill>
                        </a:rPr>
                        <a:t>Rolle</a:t>
                      </a:r>
                    </a:p>
                  </a:txBody>
                  <a:tcP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481">
                <a:tc>
                  <a:txBody>
                    <a:bodyPr/>
                    <a:lstStyle/>
                    <a:p>
                      <a:r>
                        <a:rPr dirty="0">
                          <a:solidFill>
                            <a:srgbClr val="000000"/>
                          </a:solidFill>
                        </a:rPr>
                        <a:t>Instagram</a:t>
                      </a:r>
                    </a:p>
                  </a:txBody>
                  <a:tcP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>
                          <a:solidFill>
                            <a:srgbClr val="000000"/>
                          </a:solidFill>
                        </a:rPr>
                        <a:t>Inspiration, Lebensstil, Geschichtenerzählen</a:t>
                      </a:r>
                    </a:p>
                  </a:txBody>
                  <a:tcP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481">
                <a:tc>
                  <a:txBody>
                    <a:bodyPr/>
                    <a:lstStyle/>
                    <a:p>
                      <a:r>
                        <a:rPr dirty="0">
                          <a:solidFill>
                            <a:srgbClr val="000000"/>
                          </a:solidFill>
                        </a:rPr>
                        <a:t>Facebook</a:t>
                      </a:r>
                    </a:p>
                  </a:txBody>
                  <a:tcP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dirty="0" err="1">
                          <a:solidFill>
                            <a:srgbClr val="000000"/>
                          </a:solidFill>
                        </a:rPr>
                        <a:t>Erklärung</a:t>
                      </a:r>
                      <a:r>
                        <a:rPr dirty="0">
                          <a:solidFill>
                            <a:srgbClr val="000000"/>
                          </a:solidFill>
                        </a:rPr>
                        <a:t>, FAQs, </a:t>
                      </a:r>
                      <a:r>
                        <a:rPr dirty="0" err="1">
                          <a:solidFill>
                            <a:srgbClr val="000000"/>
                          </a:solidFill>
                        </a:rPr>
                        <a:t>Kommentare</a:t>
                      </a:r>
                      <a:r>
                        <a:rPr lang="de-DE" dirty="0">
                          <a:solidFill>
                            <a:srgbClr val="000000"/>
                          </a:solidFill>
                        </a:rPr>
                        <a:t>, Geschichten</a:t>
                      </a:r>
                      <a:endParaRPr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481">
                <a:tc>
                  <a:txBody>
                    <a:bodyPr/>
                    <a:lstStyle/>
                    <a:p>
                      <a:r>
                        <a:rPr>
                          <a:solidFill>
                            <a:srgbClr val="000000"/>
                          </a:solidFill>
                        </a:rPr>
                        <a:t>LinkedIn</a:t>
                      </a:r>
                    </a:p>
                  </a:txBody>
                  <a:tcP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0000"/>
                          </a:solidFill>
                        </a:rPr>
                        <a:t>Absicherung für (</a:t>
                      </a:r>
                      <a:r>
                        <a:rPr lang="de-DE" dirty="0" err="1">
                          <a:solidFill>
                            <a:srgbClr val="000000"/>
                          </a:solidFill>
                        </a:rPr>
                        <a:t>welt</a:t>
                      </a:r>
                      <a:r>
                        <a:rPr lang="de-DE" dirty="0">
                          <a:solidFill>
                            <a:srgbClr val="000000"/>
                          </a:solidFill>
                        </a:rPr>
                        <a:t>)reisende Berufstätige</a:t>
                      </a:r>
                    </a:p>
                  </a:txBody>
                  <a:tcP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482">
                <a:tc>
                  <a:txBody>
                    <a:bodyPr/>
                    <a:lstStyle/>
                    <a:p>
                      <a:r>
                        <a:rPr>
                          <a:solidFill>
                            <a:srgbClr val="000000"/>
                          </a:solidFill>
                        </a:rPr>
                        <a:t>XING</a:t>
                      </a:r>
                    </a:p>
                  </a:txBody>
                  <a:tcP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dirty="0" err="1">
                          <a:solidFill>
                            <a:srgbClr val="000000"/>
                          </a:solidFill>
                        </a:rPr>
                        <a:t>Absicherung</a:t>
                      </a:r>
                      <a:r>
                        <a:rPr dirty="0">
                          <a:solidFill>
                            <a:srgbClr val="000000"/>
                          </a:solidFill>
                        </a:rPr>
                        <a:t> für </a:t>
                      </a:r>
                      <a:r>
                        <a:rPr lang="de-DE" dirty="0">
                          <a:solidFill>
                            <a:srgbClr val="000000"/>
                          </a:solidFill>
                        </a:rPr>
                        <a:t>reisende </a:t>
                      </a:r>
                      <a:r>
                        <a:rPr dirty="0" err="1">
                          <a:solidFill>
                            <a:srgbClr val="000000"/>
                          </a:solidFill>
                        </a:rPr>
                        <a:t>Berufstätige</a:t>
                      </a:r>
                      <a:endParaRPr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Picture 4" descr="image.png">
            <a:extLst>
              <a:ext uri="{FF2B5EF4-FFF2-40B4-BE49-F238E27FC236}">
                <a16:creationId xmlns:a16="http://schemas.microsoft.com/office/drawing/2014/main" id="{0CA8AEB8-24F0-9931-6928-5938014E1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1170" y="105654"/>
            <a:ext cx="722376" cy="62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0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4-Sekunden-Wind.wav"/>
          </p:stSnd>
        </p:sndAc>
      </p:transition>
    </mc:Choice>
    <mc:Fallback xmlns="">
      <p:transition spd="slow">
        <p:fade/>
        <p:sndAc>
          <p:stSnd>
            <p:snd r:embed="rId5" name="4-Sekunden-Wind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026432" y="1243012"/>
            <a:ext cx="3974244" cy="4859481"/>
          </a:xfrm>
        </p:spPr>
        <p:txBody>
          <a:bodyPr>
            <a:noAutofit/>
          </a:bodyPr>
          <a:lstStyle/>
          <a:p>
            <a:pPr>
              <a:defRPr/>
            </a:pPr>
            <a:r>
              <a:rPr dirty="0"/>
              <a:t>"Dein Leben </a:t>
            </a:r>
            <a:r>
              <a:rPr dirty="0" err="1"/>
              <a:t>kennt</a:t>
            </a:r>
            <a:r>
              <a:rPr dirty="0"/>
              <a:t> </a:t>
            </a:r>
            <a:r>
              <a:rPr dirty="0" err="1"/>
              <a:t>keine</a:t>
            </a:r>
            <a:r>
              <a:rPr dirty="0"/>
              <a:t> </a:t>
            </a:r>
            <a:r>
              <a:rPr dirty="0" err="1"/>
              <a:t>Grenzen</a:t>
            </a:r>
            <a:r>
              <a:rPr dirty="0"/>
              <a:t> – </a:t>
            </a:r>
            <a:br>
              <a:rPr lang="de-DE" dirty="0"/>
            </a:br>
            <a:r>
              <a:rPr dirty="0" err="1"/>
              <a:t>deine</a:t>
            </a:r>
            <a:r>
              <a:rPr dirty="0"/>
              <a:t> Versicherung </a:t>
            </a:r>
            <a:r>
              <a:rPr dirty="0" err="1"/>
              <a:t>auch</a:t>
            </a:r>
            <a:r>
              <a:rPr dirty="0"/>
              <a:t> nicht."
</a:t>
            </a:r>
            <a:endParaRPr lang="de-DE" dirty="0"/>
          </a:p>
          <a:p>
            <a:pPr>
              <a:defRPr/>
            </a:pPr>
            <a:r>
              <a:rPr dirty="0" err="1"/>
              <a:t>Visueller</a:t>
            </a:r>
            <a:r>
              <a:rPr dirty="0"/>
              <a:t> </a:t>
            </a:r>
            <a:r>
              <a:rPr dirty="0" err="1"/>
              <a:t>Aufhänger</a:t>
            </a:r>
            <a:r>
              <a:rPr dirty="0"/>
              <a:t>:
Fotos </a:t>
            </a:r>
            <a:r>
              <a:rPr dirty="0" err="1"/>
              <a:t>echter</a:t>
            </a:r>
            <a:r>
              <a:rPr dirty="0"/>
              <a:t> </a:t>
            </a:r>
            <a:r>
              <a:rPr dirty="0" err="1"/>
              <a:t>Reisemomente</a:t>
            </a:r>
            <a:r>
              <a:rPr dirty="0"/>
              <a:t>
Immer </a:t>
            </a:r>
            <a:r>
              <a:rPr dirty="0" err="1"/>
              <a:t>kombiniert</a:t>
            </a:r>
            <a:r>
              <a:rPr dirty="0"/>
              <a:t> </a:t>
            </a:r>
            <a:r>
              <a:rPr dirty="0" err="1"/>
              <a:t>mit</a:t>
            </a:r>
            <a:r>
              <a:rPr dirty="0"/>
              <a:t>:
</a:t>
            </a:r>
            <a:r>
              <a:rPr lang="de-DE" dirty="0"/>
              <a:t>Vertrauen</a:t>
            </a:r>
            <a:br>
              <a:rPr lang="de-DE" dirty="0"/>
            </a:br>
            <a:br>
              <a:rPr lang="de-DE" dirty="0"/>
            </a:br>
            <a:r>
              <a:rPr lang="de-DE" dirty="0"/>
              <a:t>Sicherheit</a:t>
            </a:r>
            <a:r>
              <a:rPr dirty="0"/>
              <a:t>
</a:t>
            </a:r>
            <a:r>
              <a:rPr lang="de-DE" dirty="0"/>
              <a:t>Freiheit</a:t>
            </a:r>
            <a:r>
              <a:rPr dirty="0"/>
              <a:t>
</a:t>
            </a:r>
            <a:r>
              <a:rPr lang="de-DE" dirty="0"/>
              <a:t>K</a:t>
            </a:r>
            <a:r>
              <a:rPr dirty="0" err="1"/>
              <a:t>urze</a:t>
            </a:r>
            <a:r>
              <a:rPr lang="de-DE" dirty="0"/>
              <a:t>s</a:t>
            </a:r>
            <a:r>
              <a:rPr dirty="0"/>
              <a:t> Claim </a:t>
            </a:r>
            <a:r>
              <a:rPr dirty="0" err="1"/>
              <a:t>Beispiel</a:t>
            </a:r>
            <a:r>
              <a:rPr dirty="0"/>
              <a:t>-Overlay: </a:t>
            </a:r>
            <a:br>
              <a:rPr lang="de-DE" dirty="0"/>
            </a:br>
            <a:r>
              <a:rPr dirty="0"/>
              <a:t>"</a:t>
            </a:r>
            <a:r>
              <a:rPr lang="de-DE" dirty="0"/>
              <a:t>Wo immer Du bist kannst Du unbeschwert sein,</a:t>
            </a:r>
            <a:br>
              <a:rPr lang="de-DE" dirty="0"/>
            </a:br>
            <a:r>
              <a:rPr lang="de-DE" dirty="0"/>
              <a:t>denn wir sind für alle Fälle bei Dir.</a:t>
            </a:r>
            <a:r>
              <a:rPr dirty="0"/>
              <a:t>"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72212" y="530818"/>
            <a:ext cx="4957763" cy="652259"/>
          </a:xfrm>
        </p:spPr>
        <p:txBody>
          <a:bodyPr>
            <a:normAutofit/>
          </a:bodyPr>
          <a:lstStyle/>
          <a:p>
            <a:r>
              <a:rPr dirty="0"/>
              <a:t>4️⃣ Kreative </a:t>
            </a:r>
            <a:r>
              <a:rPr dirty="0" err="1"/>
              <a:t>Leitidee</a:t>
            </a:r>
            <a:r>
              <a:rPr dirty="0"/>
              <a:t> für den Launch</a:t>
            </a:r>
          </a:p>
        </p:txBody>
      </p:sp>
      <p:pic>
        <p:nvPicPr>
          <p:cNvPr id="6" name="Picture 4" descr="image.png">
            <a:extLst>
              <a:ext uri="{FF2B5EF4-FFF2-40B4-BE49-F238E27FC236}">
                <a16:creationId xmlns:a16="http://schemas.microsoft.com/office/drawing/2014/main" id="{D4E026D7-42CC-8082-6C0B-E82FA8210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1170" y="105654"/>
            <a:ext cx="722376" cy="626213"/>
          </a:xfrm>
          <a:prstGeom prst="rect">
            <a:avLst/>
          </a:prstGeom>
        </p:spPr>
      </p:pic>
      <p:pic>
        <p:nvPicPr>
          <p:cNvPr id="12" name="Grafik 11" descr="Ein Bild, das Text, Person, Kleidung, Himmel enthält.&#10;&#10;KI-generierte Inhalte können fehlerhaft sein.">
            <a:extLst>
              <a:ext uri="{FF2B5EF4-FFF2-40B4-BE49-F238E27FC236}">
                <a16:creationId xmlns:a16="http://schemas.microsoft.com/office/drawing/2014/main" id="{6E842BDC-70C8-876E-D789-D1FBA87405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43012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3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4-Sekunden-Wind.wav"/>
          </p:stSnd>
        </p:sndAc>
      </p:transition>
    </mc:Choice>
    <mc:Fallback xmlns="">
      <p:transition spd="slow">
        <p:fade/>
        <p:sndAc>
          <p:stSnd>
            <p:snd r:embed="rId6" name="4-Sekunden-Wind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228600" lvl="1" indent="-228600">
              <a:defRPr/>
            </a:pPr>
            <a:r>
              <a:rPr dirty="0"/>
              <a:t>Inspiration</a:t>
            </a:r>
          </a:p>
          <a:p>
            <a:pPr marL="457200" lvl="2" indent="-228600"/>
            <a:r>
              <a:rPr dirty="0"/>
              <a:t>Reisen, Freiheit, Leben </a:t>
            </a:r>
            <a:r>
              <a:rPr dirty="0" err="1"/>
              <a:t>im</a:t>
            </a:r>
            <a:r>
              <a:rPr dirty="0"/>
              <a:t> Ausland</a:t>
            </a:r>
          </a:p>
          <a:p>
            <a:pPr marL="228600" lvl="1" indent="-228600"/>
            <a:r>
              <a:rPr dirty="0" err="1"/>
              <a:t>Bildung</a:t>
            </a:r>
            <a:endParaRPr dirty="0"/>
          </a:p>
          <a:p>
            <a:pPr marL="457200" lvl="2" indent="-228600"/>
            <a:r>
              <a:rPr dirty="0" err="1"/>
              <a:t>Warum</a:t>
            </a:r>
            <a:r>
              <a:rPr dirty="0"/>
              <a:t> </a:t>
            </a:r>
            <a:r>
              <a:rPr dirty="0" err="1"/>
              <a:t>Auslandskrankenversicherung</a:t>
            </a:r>
            <a:r>
              <a:rPr dirty="0"/>
              <a:t>?</a:t>
            </a:r>
          </a:p>
          <a:p>
            <a:pPr marL="457200" lvl="2" indent="-228600"/>
            <a:r>
              <a:rPr dirty="0" err="1"/>
              <a:t>Typische</a:t>
            </a:r>
            <a:r>
              <a:rPr dirty="0"/>
              <a:t> Fehler</a:t>
            </a:r>
          </a:p>
          <a:p>
            <a:pPr marL="228600" lvl="1" indent="-228600"/>
            <a:r>
              <a:rPr dirty="0" err="1"/>
              <a:t>Produkt</a:t>
            </a:r>
            <a:endParaRPr dirty="0"/>
          </a:p>
          <a:p>
            <a:pPr marL="457200" lvl="2" indent="-228600"/>
            <a:r>
              <a:rPr dirty="0" err="1"/>
              <a:t>Leistungen</a:t>
            </a:r>
            <a:endParaRPr dirty="0"/>
          </a:p>
          <a:p>
            <a:pPr marL="457200" lvl="2" indent="-228600"/>
            <a:r>
              <a:rPr dirty="0" err="1"/>
              <a:t>Vorteil</a:t>
            </a:r>
            <a:r>
              <a:rPr lang="de-DE" dirty="0"/>
              <a:t>e</a:t>
            </a:r>
            <a:endParaRPr dirty="0"/>
          </a:p>
          <a:p>
            <a:pPr marL="457200" lvl="2" indent="-228600"/>
            <a:r>
              <a:rPr dirty="0" err="1"/>
              <a:t>Vergleich</a:t>
            </a:r>
            <a:endParaRPr dirty="0"/>
          </a:p>
          <a:p>
            <a:pPr marL="228600" lvl="1" indent="-228600"/>
            <a:r>
              <a:rPr dirty="0" err="1"/>
              <a:t>Vertrauen</a:t>
            </a:r>
            <a:endParaRPr dirty="0"/>
          </a:p>
          <a:p>
            <a:pPr marL="457200" lvl="2" indent="-228600"/>
            <a:r>
              <a:rPr dirty="0"/>
              <a:t>FAQs</a:t>
            </a:r>
          </a:p>
          <a:p>
            <a:pPr marL="457200" lvl="2" indent="-228600"/>
            <a:r>
              <a:rPr dirty="0"/>
              <a:t>Mythen</a:t>
            </a:r>
          </a:p>
          <a:p>
            <a:pPr marL="457200" lvl="2" indent="-228600"/>
            <a:r>
              <a:rPr dirty="0" err="1"/>
              <a:t>Expertenwissen</a:t>
            </a:r>
            <a:endParaRPr dirty="0"/>
          </a:p>
          <a:p>
            <a:pPr marL="228600" lvl="1" indent="-228600"/>
            <a:r>
              <a:rPr lang="de-DE" dirty="0"/>
              <a:t>Interaktiv</a:t>
            </a:r>
            <a:endParaRPr dirty="0"/>
          </a:p>
          <a:p>
            <a:pPr marL="457200" lvl="2" indent="-228600"/>
            <a:r>
              <a:rPr dirty="0" err="1"/>
              <a:t>Webseite</a:t>
            </a:r>
            <a:endParaRPr dirty="0"/>
          </a:p>
          <a:p>
            <a:pPr marL="457200" lvl="2" indent="-228600"/>
            <a:r>
              <a:rPr dirty="0"/>
              <a:t>Rechner</a:t>
            </a:r>
          </a:p>
          <a:p>
            <a:pPr marL="457200" lvl="2" indent="-228600"/>
            <a:r>
              <a:rPr dirty="0" err="1"/>
              <a:t>Beratung</a:t>
            </a: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5️⃣ Content-</a:t>
            </a:r>
            <a:r>
              <a:rPr dirty="0" err="1"/>
              <a:t>Säule</a:t>
            </a:r>
            <a:r>
              <a:rPr lang="de-DE" dirty="0" err="1"/>
              <a:t>n</a:t>
            </a:r>
            <a:endParaRPr dirty="0"/>
          </a:p>
        </p:txBody>
      </p:sp>
      <p:pic>
        <p:nvPicPr>
          <p:cNvPr id="4" name="Picture Placeholder 3" descr="image.jpg"/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/>
          <a:stretch>
            <a:fillRect/>
          </a:stretch>
        </p:blipFill>
        <p:spPr/>
      </p:pic>
      <p:pic>
        <p:nvPicPr>
          <p:cNvPr id="6" name="Picture 4" descr="image.png">
            <a:extLst>
              <a:ext uri="{FF2B5EF4-FFF2-40B4-BE49-F238E27FC236}">
                <a16:creationId xmlns:a16="http://schemas.microsoft.com/office/drawing/2014/main" id="{6EFCFBA1-099B-856B-355B-297E9AAD65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1170" y="105654"/>
            <a:ext cx="722376" cy="62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3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4-Sekunden-Wind.wav"/>
          </p:stSnd>
        </p:sndAc>
      </p:transition>
    </mc:Choice>
    <mc:Fallback xmlns="">
      <p:transition spd="slow">
        <p:fade/>
        <p:sndAc>
          <p:stSnd>
            <p:snd r:embed="rId6" name="4-Sekunden-Wind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>
              <a:defRPr/>
            </a:pPr>
            <a:r>
              <a:rPr dirty="0"/>
              <a:t>Phase 1: </a:t>
            </a:r>
            <a:r>
              <a:rPr lang="de-DE" dirty="0" err="1"/>
              <a:t>Prelaunch</a:t>
            </a:r>
            <a:r>
              <a:rPr lang="de-DE" dirty="0"/>
              <a:t> </a:t>
            </a:r>
            <a:r>
              <a:rPr dirty="0"/>
              <a:t>(Monat 1): Ziel: </a:t>
            </a:r>
            <a:r>
              <a:rPr dirty="0" err="1"/>
              <a:t>Neugier</a:t>
            </a:r>
            <a:r>
              <a:rPr dirty="0"/>
              <a:t> &amp; </a:t>
            </a:r>
            <a:r>
              <a:rPr dirty="0" err="1"/>
              <a:t>Erwartung</a:t>
            </a:r>
            <a:endParaRPr dirty="0"/>
          </a:p>
          <a:p>
            <a:pPr marL="228600" lvl="1" indent="-228600"/>
            <a:r>
              <a:rPr dirty="0"/>
              <a:t>Teaser-</a:t>
            </a:r>
            <a:r>
              <a:rPr dirty="0" err="1"/>
              <a:t>Beiträge</a:t>
            </a:r>
            <a:endParaRPr dirty="0"/>
          </a:p>
          <a:p>
            <a:pPr marL="228600" lvl="1" indent="-228600"/>
            <a:r>
              <a:rPr lang="de-DE" dirty="0"/>
              <a:t>Erklärung des Produkts</a:t>
            </a:r>
            <a:endParaRPr dirty="0"/>
          </a:p>
          <a:p>
            <a:pPr marL="228600" lvl="1" indent="-228600"/>
            <a:r>
              <a:rPr dirty="0"/>
              <a:t>"Was </a:t>
            </a:r>
            <a:r>
              <a:rPr dirty="0" err="1"/>
              <a:t>passiert</a:t>
            </a:r>
            <a:r>
              <a:rPr dirty="0"/>
              <a:t>, </a:t>
            </a:r>
            <a:r>
              <a:rPr dirty="0" err="1"/>
              <a:t>wenn</a:t>
            </a:r>
            <a:r>
              <a:rPr dirty="0"/>
              <a:t>...?" </a:t>
            </a:r>
            <a:r>
              <a:rPr dirty="0" err="1"/>
              <a:t>Fragen</a:t>
            </a:r>
            <a:endParaRPr lang="de-DE" dirty="0"/>
          </a:p>
          <a:p>
            <a:pPr marL="228600" lvl="1" indent="-228600"/>
            <a:r>
              <a:rPr lang="de-DE" dirty="0"/>
              <a:t>Teaser Video</a:t>
            </a: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6️⃣ 6-Monats-Zeitplan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/>
          <a:stretch/>
        </p:blipFill>
        <p:spPr>
          <a:xfrm>
            <a:off x="5051503" y="1404346"/>
            <a:ext cx="5988054" cy="3733905"/>
          </a:xfrm>
        </p:spPr>
      </p:pic>
      <p:pic>
        <p:nvPicPr>
          <p:cNvPr id="6" name="Picture 4" descr="image.png">
            <a:extLst>
              <a:ext uri="{FF2B5EF4-FFF2-40B4-BE49-F238E27FC236}">
                <a16:creationId xmlns:a16="http://schemas.microsoft.com/office/drawing/2014/main" id="{23531346-B7BD-2523-8C8D-68403E7743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1170" y="105654"/>
            <a:ext cx="722376" cy="62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4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4-Sekunden-Wind.wav"/>
          </p:stSnd>
        </p:sndAc>
      </p:transition>
    </mc:Choice>
    <mc:Fallback xmlns="">
      <p:transition spd="slow">
        <p:fade/>
        <p:sndAc>
          <p:stSnd>
            <p:snd r:embed="rId6" name="4-Sekunden-Wind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18337" y="1411550"/>
            <a:ext cx="6744900" cy="4859481"/>
          </a:xfrm>
        </p:spPr>
        <p:txBody>
          <a:bodyPr>
            <a:noAutofit/>
          </a:bodyPr>
          <a:lstStyle/>
          <a:p>
            <a:pPr marL="0" indent="0">
              <a:defRPr/>
            </a:pPr>
            <a:r>
              <a:rPr dirty="0"/>
              <a:t>Phase 2: </a:t>
            </a:r>
            <a:r>
              <a:rPr lang="de-DE" dirty="0"/>
              <a:t>Launch </a:t>
            </a:r>
            <a:r>
              <a:rPr dirty="0"/>
              <a:t>(Monat 2): Ziel: </a:t>
            </a:r>
            <a:r>
              <a:rPr dirty="0" err="1"/>
              <a:t>Aufmerksamkeit</a:t>
            </a:r>
            <a:r>
              <a:rPr dirty="0"/>
              <a:t> &amp; </a:t>
            </a:r>
            <a:r>
              <a:rPr lang="de-DE" dirty="0"/>
              <a:t>Interesse</a:t>
            </a:r>
            <a:endParaRPr dirty="0"/>
          </a:p>
          <a:p>
            <a:pPr marL="228600" lvl="1" indent="-228600"/>
            <a:r>
              <a:rPr dirty="0" err="1"/>
              <a:t>Produktvorstellung</a:t>
            </a:r>
            <a:endParaRPr dirty="0"/>
          </a:p>
          <a:p>
            <a:pPr marL="228600" lvl="1" indent="-228600"/>
            <a:r>
              <a:rPr dirty="0" err="1"/>
              <a:t>Gewinnspiel</a:t>
            </a:r>
            <a:endParaRPr dirty="0"/>
          </a:p>
          <a:p>
            <a:pPr marL="228600" lvl="1" indent="-228600"/>
            <a:r>
              <a:rPr dirty="0" err="1"/>
              <a:t>Startvideo</a:t>
            </a:r>
            <a:endParaRPr dirty="0"/>
          </a:p>
          <a:p>
            <a:pPr marL="228600" lvl="1" indent="-228600"/>
            <a:r>
              <a:rPr dirty="0" err="1"/>
              <a:t>Schöpfer</a:t>
            </a:r>
            <a:r>
              <a:rPr dirty="0"/>
              <a:t>-Look (Robin </a:t>
            </a:r>
            <a:r>
              <a:rPr dirty="0" err="1"/>
              <a:t>als</a:t>
            </a:r>
            <a:r>
              <a:rPr dirty="0"/>
              <a:t> Testimonial-</a:t>
            </a:r>
            <a:r>
              <a:rPr dirty="0" err="1"/>
              <a:t>Typ</a:t>
            </a:r>
            <a:r>
              <a:rPr dirty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8337" y="530818"/>
            <a:ext cx="6744900" cy="652259"/>
          </a:xfrm>
        </p:spPr>
        <p:txBody>
          <a:bodyPr/>
          <a:lstStyle/>
          <a:p>
            <a:r>
              <a:rPr dirty="0"/>
              <a:t>6️⃣ 6-Monats-Zeitpla</a:t>
            </a:r>
            <a:r>
              <a:rPr lang="de-DE" dirty="0" err="1"/>
              <a:t>n</a:t>
            </a:r>
            <a:endParaRPr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/>
          <a:stretch/>
        </p:blipFill>
        <p:spPr>
          <a:xfrm>
            <a:off x="449922" y="530818"/>
            <a:ext cx="6151600" cy="3925940"/>
          </a:xfrm>
        </p:spPr>
      </p:pic>
      <p:pic>
        <p:nvPicPr>
          <p:cNvPr id="6" name="Picture 4" descr="image.png">
            <a:extLst>
              <a:ext uri="{FF2B5EF4-FFF2-40B4-BE49-F238E27FC236}">
                <a16:creationId xmlns:a16="http://schemas.microsoft.com/office/drawing/2014/main" id="{009A64C4-6ABC-208C-9F6E-B5B86A6BA8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1170" y="105654"/>
            <a:ext cx="722376" cy="62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0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4-Sekunden-Wind.wav"/>
          </p:stSnd>
        </p:sndAc>
      </p:transition>
    </mc:Choice>
    <mc:Fallback xmlns="">
      <p:transition spd="slow">
        <p:fade/>
        <p:sndAc>
          <p:stSnd>
            <p:snd r:embed="rId6" name="4-Sekunden-Wind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>
              <a:defRPr/>
            </a:pPr>
            <a:r>
              <a:rPr dirty="0"/>
              <a:t>Phase 3: </a:t>
            </a:r>
            <a:r>
              <a:rPr dirty="0" err="1"/>
              <a:t>Bildung</a:t>
            </a:r>
            <a:r>
              <a:rPr dirty="0"/>
              <a:t> (Monat 3): Ziel: </a:t>
            </a:r>
            <a:r>
              <a:rPr dirty="0" err="1"/>
              <a:t>Vertrauen</a:t>
            </a:r>
            <a:r>
              <a:rPr dirty="0"/>
              <a:t> &amp; </a:t>
            </a:r>
            <a:r>
              <a:rPr dirty="0" err="1"/>
              <a:t>Verständnis</a:t>
            </a:r>
            <a:endParaRPr dirty="0"/>
          </a:p>
          <a:p>
            <a:pPr marL="228600" lvl="1" indent="-228600"/>
            <a:r>
              <a:rPr dirty="0"/>
              <a:t>FAQ-</a:t>
            </a:r>
            <a:r>
              <a:rPr dirty="0" err="1"/>
              <a:t>Reihen</a:t>
            </a:r>
            <a:endParaRPr dirty="0"/>
          </a:p>
          <a:p>
            <a:pPr marL="228600" lvl="1" indent="-228600"/>
            <a:r>
              <a:rPr dirty="0" err="1"/>
              <a:t>Karussells</a:t>
            </a:r>
            <a:endParaRPr dirty="0"/>
          </a:p>
          <a:p>
            <a:pPr marL="228600" lvl="1" indent="-228600"/>
            <a:r>
              <a:rPr dirty="0"/>
              <a:t>Reels "</a:t>
            </a:r>
            <a:r>
              <a:rPr dirty="0" err="1"/>
              <a:t>Versicherungsmythen</a:t>
            </a:r>
            <a:r>
              <a:rPr dirty="0"/>
              <a:t>"</a:t>
            </a:r>
          </a:p>
          <a:p>
            <a:pPr marL="228600" lvl="1" indent="-228600"/>
            <a:r>
              <a:rPr dirty="0" err="1"/>
              <a:t>Vergleichsposts</a:t>
            </a:r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6️⃣ 6-Monats-Zeitplan</a:t>
            </a:r>
          </a:p>
        </p:txBody>
      </p:sp>
      <p:pic>
        <p:nvPicPr>
          <p:cNvPr id="4" name="Picture Placeholder 3" descr="image.jpg"/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/>
          <a:stretch>
            <a:fillRect/>
          </a:stretch>
        </p:blipFill>
        <p:spPr/>
      </p:pic>
      <p:pic>
        <p:nvPicPr>
          <p:cNvPr id="6" name="Picture 4" descr="image.png">
            <a:extLst>
              <a:ext uri="{FF2B5EF4-FFF2-40B4-BE49-F238E27FC236}">
                <a16:creationId xmlns:a16="http://schemas.microsoft.com/office/drawing/2014/main" id="{E58412BC-E7FF-CAFE-DA83-8FD0B864C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1170" y="105654"/>
            <a:ext cx="722376" cy="62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4-Sekunden-Wind.wav"/>
          </p:stSnd>
        </p:sndAc>
      </p:transition>
    </mc:Choice>
    <mc:Fallback xmlns="">
      <p:transition spd="slow">
        <p:fade/>
        <p:sndAc>
          <p:stSnd>
            <p:snd r:embed="rId6" name="4-Sekunden-Wind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Lava Morph">
  <a:themeElements>
    <a:clrScheme name="Custom 52">
      <a:dk1>
        <a:sysClr val="windowText" lastClr="000000"/>
      </a:dk1>
      <a:lt1>
        <a:sysClr val="window" lastClr="FFFFFF"/>
      </a:lt1>
      <a:dk2>
        <a:srgbClr val="595959"/>
      </a:dk2>
      <a:lt2>
        <a:srgbClr val="E8E8E8"/>
      </a:lt2>
      <a:accent1>
        <a:srgbClr val="0F0E0E"/>
      </a:accent1>
      <a:accent2>
        <a:srgbClr val="191919"/>
      </a:accent2>
      <a:accent3>
        <a:srgbClr val="121212"/>
      </a:accent3>
      <a:accent4>
        <a:srgbClr val="2C2C2C"/>
      </a:accent4>
      <a:accent5>
        <a:srgbClr val="D54108"/>
      </a:accent5>
      <a:accent6>
        <a:srgbClr val="EE6707"/>
      </a:accent6>
      <a:hlink>
        <a:srgbClr val="4D94D8"/>
      </a:hlink>
      <a:folHlink>
        <a:srgbClr val="8ED873"/>
      </a:folHlink>
    </a:clrScheme>
    <a:fontScheme name="Custom 71">
      <a:majorFont>
        <a:latin typeface="LIQUID NIGHT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AB0C544-1E1A-1342-9F2D-D91BB166A016}">
  <we:reference id="wa200008583" version="1.0.0.1" store="en-US" storeType="OMEX"/>
  <we:alternateReferences>
    <we:reference id="WA200008583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742</Words>
  <Application>Microsoft Macintosh PowerPoint</Application>
  <PresentationFormat>Breitbild</PresentationFormat>
  <Paragraphs>174</Paragraphs>
  <Slides>18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Instrument Sans</vt:lpstr>
      <vt:lpstr>LIQUID NIGHT</vt:lpstr>
      <vt:lpstr>Office</vt:lpstr>
      <vt:lpstr>Lava Morph</vt:lpstr>
      <vt:lpstr>Social Media Plan</vt:lpstr>
      <vt:lpstr>1️⃣ Ausgangslage &amp; Markenrahmen</vt:lpstr>
      <vt:lpstr>2️⃣ Die vier strategischen Säulen</vt:lpstr>
      <vt:lpstr>3️⃣ Kanalspezifische Rollen (Folie 4)</vt:lpstr>
      <vt:lpstr>4️⃣ Kreative Leitidee für den Launch</vt:lpstr>
      <vt:lpstr>5️⃣ Content-Säulen</vt:lpstr>
      <vt:lpstr>6️⃣ 6-Monats-Zeitplan</vt:lpstr>
      <vt:lpstr>6️⃣ 6-Monats-Zeitplan</vt:lpstr>
      <vt:lpstr>6️⃣ 6-Monats-Zeitplan</vt:lpstr>
      <vt:lpstr>6️⃣ 6-Monats-Zeitplan</vt:lpstr>
      <vt:lpstr>7️⃣ Redaktionsplan (Beispiel Ausspielung)</vt:lpstr>
      <vt:lpstr>8️⃣ Konkrete Content-Beispiele</vt:lpstr>
      <vt:lpstr>8️⃣ Konkrete Content-Beispiele</vt:lpstr>
      <vt:lpstr>8️⃣ Konkrete Content-Beispiele</vt:lpstr>
      <vt:lpstr>9️⃣ Launch-Gewinnspiel</vt:lpstr>
      <vt:lpstr>🔟 Prozesse &amp; Team</vt:lpstr>
      <vt:lpstr>1️⃣1️⃣ KPIs &amp; Erfolgsmessung</vt:lpstr>
      <vt:lpstr>1️⃣2️⃣  Noch Fragen?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Niels Andersen</dc:creator>
  <cp:lastModifiedBy>Niels Andersen</cp:lastModifiedBy>
  <cp:revision>29</cp:revision>
  <dcterms:created xsi:type="dcterms:W3CDTF">2025-12-22T18:34:44Z</dcterms:created>
  <dcterms:modified xsi:type="dcterms:W3CDTF">2025-12-28T12:05:42Z</dcterms:modified>
</cp:coreProperties>
</file>